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5b68eddd2a47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a7f96005c34a32"/>
  </p:sldMasterIdLst>
  <p:sldIdLst>
    <p:sldId xmlns:r="http://schemas.openxmlformats.org/officeDocument/2006/relationships" id="256" r:id="R3f30e673e7bc43e7"/>
    <p:sldId xmlns:r="http://schemas.openxmlformats.org/officeDocument/2006/relationships" id="257" r:id="Rbdaf922276ce4c65"/>
    <p:sldId xmlns:r="http://schemas.openxmlformats.org/officeDocument/2006/relationships" id="258" r:id="R5550e8eeae36429d"/>
    <p:sldId xmlns:r="http://schemas.openxmlformats.org/officeDocument/2006/relationships" id="259" r:id="R5b1dcd72c32c4b0e"/>
    <p:sldId xmlns:r="http://schemas.openxmlformats.org/officeDocument/2006/relationships" id="260" r:id="R22dd043e6ef74550"/>
    <p:sldId xmlns:r="http://schemas.openxmlformats.org/officeDocument/2006/relationships" id="261" r:id="R94c1b427e28f45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7f96005c34a32" /><Relationship Type="http://schemas.openxmlformats.org/officeDocument/2006/relationships/slide" Target="/ppt/slides/slide1.xml" Id="R3f30e673e7bc43e7" /><Relationship Type="http://schemas.openxmlformats.org/officeDocument/2006/relationships/slide" Target="/ppt/slides/slide2.xml" Id="Rbdaf922276ce4c65" /><Relationship Type="http://schemas.openxmlformats.org/officeDocument/2006/relationships/slide" Target="/ppt/slides/slide3.xml" Id="R5550e8eeae36429d" /><Relationship Type="http://schemas.openxmlformats.org/officeDocument/2006/relationships/slide" Target="/ppt/slides/slide4.xml" Id="R5b1dcd72c32c4b0e" /><Relationship Type="http://schemas.openxmlformats.org/officeDocument/2006/relationships/slide" Target="/ppt/slides/slide5.xml" Id="R22dd043e6ef74550" /><Relationship Type="http://schemas.openxmlformats.org/officeDocument/2006/relationships/slide" Target="/ppt/slides/slide6.xml" Id="R94c1b427e28f45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6597b213c4f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0f02eeb134c67" /><Relationship Type="http://schemas.openxmlformats.org/officeDocument/2006/relationships/theme" Target="/ppt/slideMasters/theme/theme1.xml" Id="Rcabc4d0bbd0740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0f02eeb134c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cf08fb1c146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a21172d9847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5c341df0844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c5e8a490946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1c1df044b4e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18faa62c446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