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bdb20c8d8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ecb1e156745e6"/>
  </p:sldMasterIdLst>
  <p:sldIdLst>
    <p:sldId xmlns:r="http://schemas.openxmlformats.org/officeDocument/2006/relationships" id="256" r:id="R14e7b15f086a4e27"/>
    <p:sldId xmlns:r="http://schemas.openxmlformats.org/officeDocument/2006/relationships" id="257" r:id="R5777d51c1dbf4e98"/>
    <p:sldId xmlns:r="http://schemas.openxmlformats.org/officeDocument/2006/relationships" id="258" r:id="R3f0cffd8400b487d"/>
    <p:sldId xmlns:r="http://schemas.openxmlformats.org/officeDocument/2006/relationships" id="259" r:id="R6cbcb9e0ed0748ce"/>
    <p:sldId xmlns:r="http://schemas.openxmlformats.org/officeDocument/2006/relationships" id="260" r:id="R87cd82b350ee44dc"/>
    <p:sldId xmlns:r="http://schemas.openxmlformats.org/officeDocument/2006/relationships" id="261" r:id="R7f59d94c683b4bd9"/>
    <p:sldId xmlns:r="http://schemas.openxmlformats.org/officeDocument/2006/relationships" id="262" r:id="Rc451b5975143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ecb1e156745e6" /><Relationship Type="http://schemas.openxmlformats.org/officeDocument/2006/relationships/slide" Target="/ppt/slides/slide1.xml" Id="R14e7b15f086a4e27" /><Relationship Type="http://schemas.openxmlformats.org/officeDocument/2006/relationships/slide" Target="/ppt/slides/slide2.xml" Id="R5777d51c1dbf4e98" /><Relationship Type="http://schemas.openxmlformats.org/officeDocument/2006/relationships/slide" Target="/ppt/slides/slide3.xml" Id="R3f0cffd8400b487d" /><Relationship Type="http://schemas.openxmlformats.org/officeDocument/2006/relationships/slide" Target="/ppt/slides/slide4.xml" Id="R6cbcb9e0ed0748ce" /><Relationship Type="http://schemas.openxmlformats.org/officeDocument/2006/relationships/slide" Target="/ppt/slides/slide5.xml" Id="R87cd82b350ee44dc" /><Relationship Type="http://schemas.openxmlformats.org/officeDocument/2006/relationships/slide" Target="/ppt/slides/slide6.xml" Id="R7f59d94c683b4bd9" /><Relationship Type="http://schemas.openxmlformats.org/officeDocument/2006/relationships/slide" Target="/ppt/slides/slide7.xml" Id="Rc451b5975143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811e4cee5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7ce348ed4a25" /><Relationship Type="http://schemas.openxmlformats.org/officeDocument/2006/relationships/theme" Target="/ppt/slideMasters/theme/theme1.xml" Id="R9376c5e182cf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d7ce348ed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b56a806e2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78ddf7f2140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94f7cfed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0cf99531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561ba8e044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6c338da646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60598be26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