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7672276ed49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586bf99cb482e"/>
  </p:sldMasterIdLst>
  <p:sldIdLst>
    <p:sldId xmlns:r="http://schemas.openxmlformats.org/officeDocument/2006/relationships" id="256" r:id="Rdd061e3b78634448"/>
    <p:sldId xmlns:r="http://schemas.openxmlformats.org/officeDocument/2006/relationships" id="257" r:id="R0a770f47e4994f8c"/>
    <p:sldId xmlns:r="http://schemas.openxmlformats.org/officeDocument/2006/relationships" id="258" r:id="Raca95d2efb9e4aa8"/>
    <p:sldId xmlns:r="http://schemas.openxmlformats.org/officeDocument/2006/relationships" id="259" r:id="R2fed0795643b430f"/>
    <p:sldId xmlns:r="http://schemas.openxmlformats.org/officeDocument/2006/relationships" id="260" r:id="R6255493b003849ca"/>
    <p:sldId xmlns:r="http://schemas.openxmlformats.org/officeDocument/2006/relationships" id="261" r:id="Rd52e978dac2e4eec"/>
    <p:sldId xmlns:r="http://schemas.openxmlformats.org/officeDocument/2006/relationships" id="262" r:id="R799742a4bf1c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586bf99cb482e" /><Relationship Type="http://schemas.openxmlformats.org/officeDocument/2006/relationships/slide" Target="/ppt/slides/slide1.xml" Id="Rdd061e3b78634448" /><Relationship Type="http://schemas.openxmlformats.org/officeDocument/2006/relationships/slide" Target="/ppt/slides/slide2.xml" Id="R0a770f47e4994f8c" /><Relationship Type="http://schemas.openxmlformats.org/officeDocument/2006/relationships/slide" Target="/ppt/slides/slide3.xml" Id="Raca95d2efb9e4aa8" /><Relationship Type="http://schemas.openxmlformats.org/officeDocument/2006/relationships/slide" Target="/ppt/slides/slide4.xml" Id="R2fed0795643b430f" /><Relationship Type="http://schemas.openxmlformats.org/officeDocument/2006/relationships/slide" Target="/ppt/slides/slide5.xml" Id="R6255493b003849ca" /><Relationship Type="http://schemas.openxmlformats.org/officeDocument/2006/relationships/slide" Target="/ppt/slides/slide6.xml" Id="Rd52e978dac2e4eec" /><Relationship Type="http://schemas.openxmlformats.org/officeDocument/2006/relationships/slide" Target="/ppt/slides/slide7.xml" Id="R799742a4bf1c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24e63e119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c94ea6b4a439e" /><Relationship Type="http://schemas.openxmlformats.org/officeDocument/2006/relationships/theme" Target="/ppt/slideMasters/theme/theme1.xml" Id="R3982d208adcc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c94ea6b4a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628776c50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6ff5c42f143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86188cc843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cd6234847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c448d8a7445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7348321944e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db7fdcfed45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