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c2a8ae5236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84a40ee714937"/>
  </p:sldMasterIdLst>
  <p:sldIdLst>
    <p:sldId xmlns:r="http://schemas.openxmlformats.org/officeDocument/2006/relationships" id="256" r:id="Rf59550d9be514ca5"/>
    <p:sldId xmlns:r="http://schemas.openxmlformats.org/officeDocument/2006/relationships" id="257" r:id="R719478b036be4f31"/>
    <p:sldId xmlns:r="http://schemas.openxmlformats.org/officeDocument/2006/relationships" id="258" r:id="R818e4b2b3a734af1"/>
    <p:sldId xmlns:r="http://schemas.openxmlformats.org/officeDocument/2006/relationships" id="259" r:id="R8da3884eb18d478d"/>
    <p:sldId xmlns:r="http://schemas.openxmlformats.org/officeDocument/2006/relationships" id="260" r:id="R224559e1da3f4cbd"/>
    <p:sldId xmlns:r="http://schemas.openxmlformats.org/officeDocument/2006/relationships" id="261" r:id="Rfa9b748f5be64d8f"/>
    <p:sldId xmlns:r="http://schemas.openxmlformats.org/officeDocument/2006/relationships" id="262" r:id="R988817c7e373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84a40ee714937" /><Relationship Type="http://schemas.openxmlformats.org/officeDocument/2006/relationships/slide" Target="/ppt/slides/slide1.xml" Id="Rf59550d9be514ca5" /><Relationship Type="http://schemas.openxmlformats.org/officeDocument/2006/relationships/slide" Target="/ppt/slides/slide2.xml" Id="R719478b036be4f31" /><Relationship Type="http://schemas.openxmlformats.org/officeDocument/2006/relationships/slide" Target="/ppt/slides/slide3.xml" Id="R818e4b2b3a734af1" /><Relationship Type="http://schemas.openxmlformats.org/officeDocument/2006/relationships/slide" Target="/ppt/slides/slide4.xml" Id="R8da3884eb18d478d" /><Relationship Type="http://schemas.openxmlformats.org/officeDocument/2006/relationships/slide" Target="/ppt/slides/slide5.xml" Id="R224559e1da3f4cbd" /><Relationship Type="http://schemas.openxmlformats.org/officeDocument/2006/relationships/slide" Target="/ppt/slides/slide6.xml" Id="Rfa9b748f5be64d8f" /><Relationship Type="http://schemas.openxmlformats.org/officeDocument/2006/relationships/slide" Target="/ppt/slides/slide7.xml" Id="R988817c7e373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7288397d849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3d795a5db4473" /><Relationship Type="http://schemas.openxmlformats.org/officeDocument/2006/relationships/theme" Target="/ppt/slideMasters/theme/theme1.xml" Id="R68fad583d8aa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3d795a5db44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7ba48542444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3317ed8a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d76366d3b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611a57942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4ffe9330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06822d997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49b36716e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ZELOW 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24 352 451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29 865 441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BLIKSMARK TIRIL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WALLØE TONJE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RAGNAR ZELOW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TIRIL ALICE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Tiril Zelow Bliksmark, Karen Ankers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62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tiril.zelow@bliksmark.no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981 284 089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