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2e88e7f8854b3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216f56fb60e4273"/>
  </p:sldMasterIdLst>
  <p:sldIdLst>
    <p:sldId xmlns:r="http://schemas.openxmlformats.org/officeDocument/2006/relationships" id="256" r:id="Reb40f10c9c5e48a1"/>
    <p:sldId xmlns:r="http://schemas.openxmlformats.org/officeDocument/2006/relationships" id="257" r:id="R78b3926a001b4844"/>
    <p:sldId xmlns:r="http://schemas.openxmlformats.org/officeDocument/2006/relationships" id="258" r:id="R6e46cbe293fe4c06"/>
    <p:sldId xmlns:r="http://schemas.openxmlformats.org/officeDocument/2006/relationships" id="259" r:id="Rcb653d316c36462c"/>
    <p:sldId xmlns:r="http://schemas.openxmlformats.org/officeDocument/2006/relationships" id="260" r:id="R59bb42b554944cb7"/>
    <p:sldId xmlns:r="http://schemas.openxmlformats.org/officeDocument/2006/relationships" id="261" r:id="R56a28453345e442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16f56fb60e4273" /><Relationship Type="http://schemas.openxmlformats.org/officeDocument/2006/relationships/slide" Target="/ppt/slides/slide1.xml" Id="Reb40f10c9c5e48a1" /><Relationship Type="http://schemas.openxmlformats.org/officeDocument/2006/relationships/slide" Target="/ppt/slides/slide2.xml" Id="R78b3926a001b4844" /><Relationship Type="http://schemas.openxmlformats.org/officeDocument/2006/relationships/slide" Target="/ppt/slides/slide3.xml" Id="R6e46cbe293fe4c06" /><Relationship Type="http://schemas.openxmlformats.org/officeDocument/2006/relationships/slide" Target="/ppt/slides/slide4.xml" Id="Rcb653d316c36462c" /><Relationship Type="http://schemas.openxmlformats.org/officeDocument/2006/relationships/slide" Target="/ppt/slides/slide5.xml" Id="R59bb42b554944cb7" /><Relationship Type="http://schemas.openxmlformats.org/officeDocument/2006/relationships/slide" Target="/ppt/slides/slide6.xml" Id="R56a28453345e442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955ea72261416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62c24e111941d8" /><Relationship Type="http://schemas.openxmlformats.org/officeDocument/2006/relationships/theme" Target="/ppt/slideMasters/theme/theme1.xml" Id="R9d40bde960d14e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862c24e111941d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845ddf3dbc499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a81805d5324a8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d7ec7313dd41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6868961fb9410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304ffc7d5843e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0433f934a44b5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CARE OF CONCEPTS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CARE OF CONCEPTS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CARE OF CONCEPTS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CARE OF CONCEPTS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CARE OF CONCEPTS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CARE OF CONCEPTS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−30 868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−29 813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2 462 051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2 488 200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CARE OF CONCEPTS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981 472 721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CARE OF CONCEPTS AS</a:t>
            </a:r>
          </a:p>
        </p:txBody>
      </p:sp>
    </p:spTree>
  </p:cSld>
  <p:clrMapOvr>
    <a:masterClrMapping xmlns:a="http://schemas.openxmlformats.org/drawingml/2006/main"/>
  </p:clrMapOvr>
</p:sld>
</file>