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835e58335346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53ee6a3c824b83"/>
  </p:sldMasterIdLst>
  <p:sldIdLst>
    <p:sldId xmlns:r="http://schemas.openxmlformats.org/officeDocument/2006/relationships" id="256" r:id="R277e2a0a07374bca"/>
    <p:sldId xmlns:r="http://schemas.openxmlformats.org/officeDocument/2006/relationships" id="257" r:id="R42a131d1805c4817"/>
    <p:sldId xmlns:r="http://schemas.openxmlformats.org/officeDocument/2006/relationships" id="258" r:id="R08f2cc9d04ed4867"/>
    <p:sldId xmlns:r="http://schemas.openxmlformats.org/officeDocument/2006/relationships" id="259" r:id="R80d2162695ed4e8e"/>
    <p:sldId xmlns:r="http://schemas.openxmlformats.org/officeDocument/2006/relationships" id="260" r:id="R868715d0a262429a"/>
    <p:sldId xmlns:r="http://schemas.openxmlformats.org/officeDocument/2006/relationships" id="261" r:id="Rced593acbad24e10"/>
    <p:sldId xmlns:r="http://schemas.openxmlformats.org/officeDocument/2006/relationships" id="262" r:id="R4beabbf8b0c545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53ee6a3c824b83" /><Relationship Type="http://schemas.openxmlformats.org/officeDocument/2006/relationships/slide" Target="/ppt/slides/slide1.xml" Id="R277e2a0a07374bca" /><Relationship Type="http://schemas.openxmlformats.org/officeDocument/2006/relationships/slide" Target="/ppt/slides/slide2.xml" Id="R42a131d1805c4817" /><Relationship Type="http://schemas.openxmlformats.org/officeDocument/2006/relationships/slide" Target="/ppt/slides/slide3.xml" Id="R08f2cc9d04ed4867" /><Relationship Type="http://schemas.openxmlformats.org/officeDocument/2006/relationships/slide" Target="/ppt/slides/slide4.xml" Id="R80d2162695ed4e8e" /><Relationship Type="http://schemas.openxmlformats.org/officeDocument/2006/relationships/slide" Target="/ppt/slides/slide5.xml" Id="R868715d0a262429a" /><Relationship Type="http://schemas.openxmlformats.org/officeDocument/2006/relationships/slide" Target="/ppt/slides/slide6.xml" Id="Rced593acbad24e10" /><Relationship Type="http://schemas.openxmlformats.org/officeDocument/2006/relationships/slide" Target="/ppt/slides/slide7.xml" Id="R4beabbf8b0c545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87c1b2c74740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39c2752a74c71" /><Relationship Type="http://schemas.openxmlformats.org/officeDocument/2006/relationships/theme" Target="/ppt/slideMasters/theme/theme1.xml" Id="Rfde37bb7342c40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739c2752a74c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891468744d42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c085eb03d4f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ed892ef644d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be10d5903044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b1d4560cc4b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716df2700b42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725929ac6943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MEDICON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MEDICON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1 816 600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726 127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1 822 459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11 732 911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19 490 395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CATHRINE TVEIT GEHEB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OLUF MAGNUS GEHEB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Kjøiaveien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1386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981 568 621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MEDICON AS</a:t>
            </a:r>
          </a:p>
        </p:txBody>
      </p:sp>
    </p:spTree>
  </p:cSld>
  <p:clrMapOvr>
    <a:masterClrMapping xmlns:a="http://schemas.openxmlformats.org/drawingml/2006/main"/>
  </p:clrMapOvr>
</p:sld>
</file>