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d3d75da56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3244fadd9493b"/>
  </p:sldMasterIdLst>
  <p:sldIdLst>
    <p:sldId xmlns:r="http://schemas.openxmlformats.org/officeDocument/2006/relationships" id="256" r:id="Rfb3f0422159644c4"/>
    <p:sldId xmlns:r="http://schemas.openxmlformats.org/officeDocument/2006/relationships" id="257" r:id="R7fc5c578eb5044a3"/>
    <p:sldId xmlns:r="http://schemas.openxmlformats.org/officeDocument/2006/relationships" id="258" r:id="R2d4e0781236b4263"/>
    <p:sldId xmlns:r="http://schemas.openxmlformats.org/officeDocument/2006/relationships" id="259" r:id="Rf0b20faa5c884066"/>
    <p:sldId xmlns:r="http://schemas.openxmlformats.org/officeDocument/2006/relationships" id="260" r:id="R8a364dfc21194136"/>
    <p:sldId xmlns:r="http://schemas.openxmlformats.org/officeDocument/2006/relationships" id="261" r:id="R7836e2e73d104c0d"/>
    <p:sldId xmlns:r="http://schemas.openxmlformats.org/officeDocument/2006/relationships" id="262" r:id="R2ec98c4d440c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3244fadd9493b" /><Relationship Type="http://schemas.openxmlformats.org/officeDocument/2006/relationships/slide" Target="/ppt/slides/slide1.xml" Id="Rfb3f0422159644c4" /><Relationship Type="http://schemas.openxmlformats.org/officeDocument/2006/relationships/slide" Target="/ppt/slides/slide2.xml" Id="R7fc5c578eb5044a3" /><Relationship Type="http://schemas.openxmlformats.org/officeDocument/2006/relationships/slide" Target="/ppt/slides/slide3.xml" Id="R2d4e0781236b4263" /><Relationship Type="http://schemas.openxmlformats.org/officeDocument/2006/relationships/slide" Target="/ppt/slides/slide4.xml" Id="Rf0b20faa5c884066" /><Relationship Type="http://schemas.openxmlformats.org/officeDocument/2006/relationships/slide" Target="/ppt/slides/slide5.xml" Id="R8a364dfc21194136" /><Relationship Type="http://schemas.openxmlformats.org/officeDocument/2006/relationships/slide" Target="/ppt/slides/slide6.xml" Id="R7836e2e73d104c0d" /><Relationship Type="http://schemas.openxmlformats.org/officeDocument/2006/relationships/slide" Target="/ppt/slides/slide7.xml" Id="R2ec98c4d440c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c9c63f903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b317cf5e14292" /><Relationship Type="http://schemas.openxmlformats.org/officeDocument/2006/relationships/theme" Target="/ppt/slideMasters/theme/theme1.xml" Id="Rd4c8ab98dd3a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b317cf5e1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983c5713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082463ab9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297852749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10d9da32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8d83659c7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87320428140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eb067bafd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