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461c09c1ac4b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a69273bf68449d"/>
  </p:sldMasterIdLst>
  <p:sldIdLst>
    <p:sldId xmlns:r="http://schemas.openxmlformats.org/officeDocument/2006/relationships" id="256" r:id="R20fed096a4134c64"/>
    <p:sldId xmlns:r="http://schemas.openxmlformats.org/officeDocument/2006/relationships" id="257" r:id="R3b273489cae94592"/>
    <p:sldId xmlns:r="http://schemas.openxmlformats.org/officeDocument/2006/relationships" id="258" r:id="R13fc16f2c14e4ef4"/>
    <p:sldId xmlns:r="http://schemas.openxmlformats.org/officeDocument/2006/relationships" id="259" r:id="R5169bd7298bc4b57"/>
    <p:sldId xmlns:r="http://schemas.openxmlformats.org/officeDocument/2006/relationships" id="260" r:id="R9a905824432a46fc"/>
    <p:sldId xmlns:r="http://schemas.openxmlformats.org/officeDocument/2006/relationships" id="261" r:id="Rf180a116698641f8"/>
    <p:sldId xmlns:r="http://schemas.openxmlformats.org/officeDocument/2006/relationships" id="262" r:id="R8f1f2f91fe8f475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a69273bf68449d" /><Relationship Type="http://schemas.openxmlformats.org/officeDocument/2006/relationships/slide" Target="/ppt/slides/slide1.xml" Id="R20fed096a4134c64" /><Relationship Type="http://schemas.openxmlformats.org/officeDocument/2006/relationships/slide" Target="/ppt/slides/slide2.xml" Id="R3b273489cae94592" /><Relationship Type="http://schemas.openxmlformats.org/officeDocument/2006/relationships/slide" Target="/ppt/slides/slide3.xml" Id="R13fc16f2c14e4ef4" /><Relationship Type="http://schemas.openxmlformats.org/officeDocument/2006/relationships/slide" Target="/ppt/slides/slide4.xml" Id="R5169bd7298bc4b57" /><Relationship Type="http://schemas.openxmlformats.org/officeDocument/2006/relationships/slide" Target="/ppt/slides/slide5.xml" Id="R9a905824432a46fc" /><Relationship Type="http://schemas.openxmlformats.org/officeDocument/2006/relationships/slide" Target="/ppt/slides/slide6.xml" Id="Rf180a116698641f8" /><Relationship Type="http://schemas.openxmlformats.org/officeDocument/2006/relationships/slide" Target="/ppt/slides/slide7.xml" Id="R8f1f2f91fe8f475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7aed48693c4d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ff7b8038964ade" /><Relationship Type="http://schemas.openxmlformats.org/officeDocument/2006/relationships/theme" Target="/ppt/slideMasters/theme/theme1.xml" Id="R95b7f558ba5f48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ff7b8038964ad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169e6e21754b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2e0d8a86049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934b915cb4d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bd75d0201749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a4b06e2de14f9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816edba98f40d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db8bd707a47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F1 FUNDS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F1 FUNDS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−1 621 806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1 338 511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76 245 339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235 557 483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CITADELL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HOLDING 2 AS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MUZIK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01 73 04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981 908 279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F1 FUNDS AS</a:t>
            </a:r>
          </a:p>
        </p:txBody>
      </p:sp>
    </p:spTree>
  </p:cSld>
  <p:clrMapOvr>
    <a:masterClrMapping xmlns:a="http://schemas.openxmlformats.org/drawingml/2006/main"/>
  </p:clrMapOvr>
</p:sld>
</file>