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fbe6ce0904b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c86284aac40f0"/>
  </p:sldMasterIdLst>
  <p:sldIdLst>
    <p:sldId xmlns:r="http://schemas.openxmlformats.org/officeDocument/2006/relationships" id="256" r:id="R98d96f17636741ca"/>
    <p:sldId xmlns:r="http://schemas.openxmlformats.org/officeDocument/2006/relationships" id="257" r:id="Rbf37f4da833a4988"/>
    <p:sldId xmlns:r="http://schemas.openxmlformats.org/officeDocument/2006/relationships" id="258" r:id="R8e72d0c8b5784ae0"/>
    <p:sldId xmlns:r="http://schemas.openxmlformats.org/officeDocument/2006/relationships" id="259" r:id="R942757b03e0e4eba"/>
    <p:sldId xmlns:r="http://schemas.openxmlformats.org/officeDocument/2006/relationships" id="260" r:id="R2ff1f9802609471d"/>
    <p:sldId xmlns:r="http://schemas.openxmlformats.org/officeDocument/2006/relationships" id="261" r:id="R87eae53db4dd4219"/>
    <p:sldId xmlns:r="http://schemas.openxmlformats.org/officeDocument/2006/relationships" id="262" r:id="Rd8221f5ada56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c86284aac40f0" /><Relationship Type="http://schemas.openxmlformats.org/officeDocument/2006/relationships/slide" Target="/ppt/slides/slide1.xml" Id="R98d96f17636741ca" /><Relationship Type="http://schemas.openxmlformats.org/officeDocument/2006/relationships/slide" Target="/ppt/slides/slide2.xml" Id="Rbf37f4da833a4988" /><Relationship Type="http://schemas.openxmlformats.org/officeDocument/2006/relationships/slide" Target="/ppt/slides/slide3.xml" Id="R8e72d0c8b5784ae0" /><Relationship Type="http://schemas.openxmlformats.org/officeDocument/2006/relationships/slide" Target="/ppt/slides/slide4.xml" Id="R942757b03e0e4eba" /><Relationship Type="http://schemas.openxmlformats.org/officeDocument/2006/relationships/slide" Target="/ppt/slides/slide5.xml" Id="R2ff1f9802609471d" /><Relationship Type="http://schemas.openxmlformats.org/officeDocument/2006/relationships/slide" Target="/ppt/slides/slide6.xml" Id="R87eae53db4dd4219" /><Relationship Type="http://schemas.openxmlformats.org/officeDocument/2006/relationships/slide" Target="/ppt/slides/slide7.xml" Id="Rd8221f5ada56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53ed44d4b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ca582b4a74fa5" /><Relationship Type="http://schemas.openxmlformats.org/officeDocument/2006/relationships/theme" Target="/ppt/slideMasters/theme/theme1.xml" Id="R2f17481ada9848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6ca582b4a7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51718b803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f39adb1fb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b13cd7ab3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065605efe48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d329ebd9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ca514c1764d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5a26ecacb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YDSTEBØ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MANAGEMENT CONSULTING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23 164 430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23 174 582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Myklabergtunet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981 985 397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