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2f599fa4b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e4de911d24830"/>
  </p:sldMasterIdLst>
  <p:sldIdLst>
    <p:sldId xmlns:r="http://schemas.openxmlformats.org/officeDocument/2006/relationships" id="256" r:id="Rfa8223bcc91148a2"/>
    <p:sldId xmlns:r="http://schemas.openxmlformats.org/officeDocument/2006/relationships" id="257" r:id="R1ac8647832e8444d"/>
    <p:sldId xmlns:r="http://schemas.openxmlformats.org/officeDocument/2006/relationships" id="258" r:id="R5bef03d649ba44c1"/>
    <p:sldId xmlns:r="http://schemas.openxmlformats.org/officeDocument/2006/relationships" id="259" r:id="Rba072e76625c404b"/>
    <p:sldId xmlns:r="http://schemas.openxmlformats.org/officeDocument/2006/relationships" id="260" r:id="R0c5336e102d64f3d"/>
    <p:sldId xmlns:r="http://schemas.openxmlformats.org/officeDocument/2006/relationships" id="261" r:id="R17e23d56437242d4"/>
    <p:sldId xmlns:r="http://schemas.openxmlformats.org/officeDocument/2006/relationships" id="262" r:id="R6a473a62b7ce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e4de911d24830" /><Relationship Type="http://schemas.openxmlformats.org/officeDocument/2006/relationships/slide" Target="/ppt/slides/slide1.xml" Id="Rfa8223bcc91148a2" /><Relationship Type="http://schemas.openxmlformats.org/officeDocument/2006/relationships/slide" Target="/ppt/slides/slide2.xml" Id="R1ac8647832e8444d" /><Relationship Type="http://schemas.openxmlformats.org/officeDocument/2006/relationships/slide" Target="/ppt/slides/slide3.xml" Id="R5bef03d649ba44c1" /><Relationship Type="http://schemas.openxmlformats.org/officeDocument/2006/relationships/slide" Target="/ppt/slides/slide4.xml" Id="Rba072e76625c404b" /><Relationship Type="http://schemas.openxmlformats.org/officeDocument/2006/relationships/slide" Target="/ppt/slides/slide5.xml" Id="R0c5336e102d64f3d" /><Relationship Type="http://schemas.openxmlformats.org/officeDocument/2006/relationships/slide" Target="/ppt/slides/slide6.xml" Id="R17e23d56437242d4" /><Relationship Type="http://schemas.openxmlformats.org/officeDocument/2006/relationships/slide" Target="/ppt/slides/slide7.xml" Id="R6a473a62b7ce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c83702804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b58d3ab64545" /><Relationship Type="http://schemas.openxmlformats.org/officeDocument/2006/relationships/theme" Target="/ppt/slideMasters/theme/theme1.xml" Id="R27b06b4156d9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fb58d3ab645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d866272bf43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78f036062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ec50cb86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3f0825d17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03c3d5f3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e888ad3034d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ae54c42a7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