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e7c32f4d4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52dcfa46b470c"/>
  </p:sldMasterIdLst>
  <p:sldIdLst>
    <p:sldId xmlns:r="http://schemas.openxmlformats.org/officeDocument/2006/relationships" id="256" r:id="Rbd539a82c4244a26"/>
    <p:sldId xmlns:r="http://schemas.openxmlformats.org/officeDocument/2006/relationships" id="257" r:id="Re27f7a8dd9cd4021"/>
    <p:sldId xmlns:r="http://schemas.openxmlformats.org/officeDocument/2006/relationships" id="258" r:id="R15799c309ee14a5d"/>
    <p:sldId xmlns:r="http://schemas.openxmlformats.org/officeDocument/2006/relationships" id="259" r:id="R059ca3ef79304d33"/>
    <p:sldId xmlns:r="http://schemas.openxmlformats.org/officeDocument/2006/relationships" id="260" r:id="R94f75bb945754144"/>
    <p:sldId xmlns:r="http://schemas.openxmlformats.org/officeDocument/2006/relationships" id="261" r:id="R63cca479e4664b2a"/>
    <p:sldId xmlns:r="http://schemas.openxmlformats.org/officeDocument/2006/relationships" id="262" r:id="Rbfd7a2ef24d24b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52dcfa46b470c" /><Relationship Type="http://schemas.openxmlformats.org/officeDocument/2006/relationships/slide" Target="/ppt/slides/slide1.xml" Id="Rbd539a82c4244a26" /><Relationship Type="http://schemas.openxmlformats.org/officeDocument/2006/relationships/slide" Target="/ppt/slides/slide2.xml" Id="Re27f7a8dd9cd4021" /><Relationship Type="http://schemas.openxmlformats.org/officeDocument/2006/relationships/slide" Target="/ppt/slides/slide3.xml" Id="R15799c309ee14a5d" /><Relationship Type="http://schemas.openxmlformats.org/officeDocument/2006/relationships/slide" Target="/ppt/slides/slide4.xml" Id="R059ca3ef79304d33" /><Relationship Type="http://schemas.openxmlformats.org/officeDocument/2006/relationships/slide" Target="/ppt/slides/slide5.xml" Id="R94f75bb945754144" /><Relationship Type="http://schemas.openxmlformats.org/officeDocument/2006/relationships/slide" Target="/ppt/slides/slide6.xml" Id="R63cca479e4664b2a" /><Relationship Type="http://schemas.openxmlformats.org/officeDocument/2006/relationships/slide" Target="/ppt/slides/slide7.xml" Id="Rbfd7a2ef24d24b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50e49741c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3d9972fce4afc" /><Relationship Type="http://schemas.openxmlformats.org/officeDocument/2006/relationships/theme" Target="/ppt/slideMasters/theme/theme1.xml" Id="R0e40751d3e29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3d9972fce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4c08e6cb6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b8465430c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5fd64d3ef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42890ddb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6e1c7ffb2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d3ac0f87e4b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3fd9a3e79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SJØWALL &amp; MYHRVOLD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&amp; MYHRVOLD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1 099 248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−1 161 481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EVA INGEBORG M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MYHRVOLD INGE ANDREAS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