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fbd924e1484f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0fe5bfe0ca46f2"/>
  </p:sldMasterIdLst>
  <p:sldIdLst>
    <p:sldId xmlns:r="http://schemas.openxmlformats.org/officeDocument/2006/relationships" id="256" r:id="R3cae37374ebe47f1"/>
    <p:sldId xmlns:r="http://schemas.openxmlformats.org/officeDocument/2006/relationships" id="257" r:id="R79756dda57c241a1"/>
    <p:sldId xmlns:r="http://schemas.openxmlformats.org/officeDocument/2006/relationships" id="258" r:id="R76828818689e45cf"/>
    <p:sldId xmlns:r="http://schemas.openxmlformats.org/officeDocument/2006/relationships" id="259" r:id="Rae8f0d5bbee9419c"/>
    <p:sldId xmlns:r="http://schemas.openxmlformats.org/officeDocument/2006/relationships" id="260" r:id="Ref0d166c5ae1416a"/>
    <p:sldId xmlns:r="http://schemas.openxmlformats.org/officeDocument/2006/relationships" id="261" r:id="Rbfbd2d0614e14460"/>
    <p:sldId xmlns:r="http://schemas.openxmlformats.org/officeDocument/2006/relationships" id="262" r:id="R063b3275a66146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0fe5bfe0ca46f2" /><Relationship Type="http://schemas.openxmlformats.org/officeDocument/2006/relationships/slide" Target="/ppt/slides/slide1.xml" Id="R3cae37374ebe47f1" /><Relationship Type="http://schemas.openxmlformats.org/officeDocument/2006/relationships/slide" Target="/ppt/slides/slide2.xml" Id="R79756dda57c241a1" /><Relationship Type="http://schemas.openxmlformats.org/officeDocument/2006/relationships/slide" Target="/ppt/slides/slide3.xml" Id="R76828818689e45cf" /><Relationship Type="http://schemas.openxmlformats.org/officeDocument/2006/relationships/slide" Target="/ppt/slides/slide4.xml" Id="Rae8f0d5bbee9419c" /><Relationship Type="http://schemas.openxmlformats.org/officeDocument/2006/relationships/slide" Target="/ppt/slides/slide5.xml" Id="Ref0d166c5ae1416a" /><Relationship Type="http://schemas.openxmlformats.org/officeDocument/2006/relationships/slide" Target="/ppt/slides/slide6.xml" Id="Rbfbd2d0614e14460" /><Relationship Type="http://schemas.openxmlformats.org/officeDocument/2006/relationships/slide" Target="/ppt/slides/slide7.xml" Id="R063b3275a66146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4666f0328041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e0c39b40a45ba" /><Relationship Type="http://schemas.openxmlformats.org/officeDocument/2006/relationships/theme" Target="/ppt/slideMasters/theme/theme1.xml" Id="Rd4c60fd618234d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be0c39b40a45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d0b42709c64a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7ce9ee0ff49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b20074377486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a77783b5546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d30db71931409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be183d71041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0069abd8d4e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ZINC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ZINC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ZINC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ZINC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ZINC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ZINC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37 913 329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−1 356 704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−899 082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6 471 365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12 170 534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ZINC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DARK DESIGN GROUP AS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JONASSEN THERESE HAALAND  –  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KORNUM BRITT  –  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 GURI  –  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NARVERUD RAGNHILD FLATABØ  –  8,2 %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RØSSAAK BJØRG EVA  –  8,2 %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ZINC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Drammensveien 130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13 12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aud.lillian.larsen@dark.no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www.zinc.no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982 031 613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ZINC AS</a:t>
            </a:r>
          </a:p>
        </p:txBody>
      </p:sp>
    </p:spTree>
  </p:cSld>
  <p:clrMapOvr>
    <a:masterClrMapping xmlns:a="http://schemas.openxmlformats.org/drawingml/2006/main"/>
  </p:clrMapOvr>
</p:sld>
</file>