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9617c895d42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6bab7562404153"/>
  </p:sldMasterIdLst>
  <p:sldIdLst>
    <p:sldId xmlns:r="http://schemas.openxmlformats.org/officeDocument/2006/relationships" id="256" r:id="R2b1359cde5a04d26"/>
    <p:sldId xmlns:r="http://schemas.openxmlformats.org/officeDocument/2006/relationships" id="257" r:id="Rce19a7e478ed438e"/>
    <p:sldId xmlns:r="http://schemas.openxmlformats.org/officeDocument/2006/relationships" id="258" r:id="Ra83f328db7ff41ba"/>
    <p:sldId xmlns:r="http://schemas.openxmlformats.org/officeDocument/2006/relationships" id="259" r:id="Rcfb35231a47d441d"/>
    <p:sldId xmlns:r="http://schemas.openxmlformats.org/officeDocument/2006/relationships" id="260" r:id="R3738b4406ea942d7"/>
    <p:sldId xmlns:r="http://schemas.openxmlformats.org/officeDocument/2006/relationships" id="261" r:id="Re0f17f4523f84fb9"/>
    <p:sldId xmlns:r="http://schemas.openxmlformats.org/officeDocument/2006/relationships" id="262" r:id="Rb6da6abd7da3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bab7562404153" /><Relationship Type="http://schemas.openxmlformats.org/officeDocument/2006/relationships/slide" Target="/ppt/slides/slide1.xml" Id="R2b1359cde5a04d26" /><Relationship Type="http://schemas.openxmlformats.org/officeDocument/2006/relationships/slide" Target="/ppt/slides/slide2.xml" Id="Rce19a7e478ed438e" /><Relationship Type="http://schemas.openxmlformats.org/officeDocument/2006/relationships/slide" Target="/ppt/slides/slide3.xml" Id="Ra83f328db7ff41ba" /><Relationship Type="http://schemas.openxmlformats.org/officeDocument/2006/relationships/slide" Target="/ppt/slides/slide4.xml" Id="Rcfb35231a47d441d" /><Relationship Type="http://schemas.openxmlformats.org/officeDocument/2006/relationships/slide" Target="/ppt/slides/slide5.xml" Id="R3738b4406ea942d7" /><Relationship Type="http://schemas.openxmlformats.org/officeDocument/2006/relationships/slide" Target="/ppt/slides/slide6.xml" Id="Re0f17f4523f84fb9" /><Relationship Type="http://schemas.openxmlformats.org/officeDocument/2006/relationships/slide" Target="/ppt/slides/slide7.xml" Id="Rb6da6abd7da3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460adfeee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f25049c7b443c" /><Relationship Type="http://schemas.openxmlformats.org/officeDocument/2006/relationships/theme" Target="/ppt/slideMasters/theme/theme1.xml" Id="R316c82846512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f25049c7b44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b6720f83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ae783e966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2538cc9d9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b535e328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246d5834c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f801fade845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5ddfdb01c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