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ad4a60302d4c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695fb2f4094824"/>
  </p:sldMasterIdLst>
  <p:sldIdLst>
    <p:sldId xmlns:r="http://schemas.openxmlformats.org/officeDocument/2006/relationships" id="256" r:id="Rec77d45c05984f7b"/>
    <p:sldId xmlns:r="http://schemas.openxmlformats.org/officeDocument/2006/relationships" id="257" r:id="R115e623e6953499c"/>
    <p:sldId xmlns:r="http://schemas.openxmlformats.org/officeDocument/2006/relationships" id="258" r:id="R156d7e31f5fe4314"/>
    <p:sldId xmlns:r="http://schemas.openxmlformats.org/officeDocument/2006/relationships" id="259" r:id="R4703dd3f51e04cbf"/>
    <p:sldId xmlns:r="http://schemas.openxmlformats.org/officeDocument/2006/relationships" id="260" r:id="R8fc4624428e14f8c"/>
    <p:sldId xmlns:r="http://schemas.openxmlformats.org/officeDocument/2006/relationships" id="261" r:id="Rbc32e62637644c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695fb2f4094824" /><Relationship Type="http://schemas.openxmlformats.org/officeDocument/2006/relationships/slide" Target="/ppt/slides/slide1.xml" Id="Rec77d45c05984f7b" /><Relationship Type="http://schemas.openxmlformats.org/officeDocument/2006/relationships/slide" Target="/ppt/slides/slide2.xml" Id="R115e623e6953499c" /><Relationship Type="http://schemas.openxmlformats.org/officeDocument/2006/relationships/slide" Target="/ppt/slides/slide3.xml" Id="R156d7e31f5fe4314" /><Relationship Type="http://schemas.openxmlformats.org/officeDocument/2006/relationships/slide" Target="/ppt/slides/slide4.xml" Id="R4703dd3f51e04cbf" /><Relationship Type="http://schemas.openxmlformats.org/officeDocument/2006/relationships/slide" Target="/ppt/slides/slide5.xml" Id="R8fc4624428e14f8c" /><Relationship Type="http://schemas.openxmlformats.org/officeDocument/2006/relationships/slide" Target="/ppt/slides/slide6.xml" Id="Rbc32e62637644c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1600e6a24249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19cd3801d7484f" /><Relationship Type="http://schemas.openxmlformats.org/officeDocument/2006/relationships/theme" Target="/ppt/slideMasters/theme/theme1.xml" Id="Rab758b0b2a564a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19cd3801d748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f69a2f6b8d40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9a199d0e7841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3b9c22a82841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603c10a7a04e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612980b8eb48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1aefda5d4f47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SVENSSON NØKLEBY ADVOKATFIRMA ANS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SVENSSON NØKLEBY ADVOKATFIRMA ANS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SVENSSON NØKLEBY ADVOKATFIRMA ANS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SVENSSON NØKLEBY ADVOKATFIRMA ANS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SVENSSON NØKLEBY ADVOKATFIRMA ANS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SVENSSON NØKLEBY ADVOKATFIRMA ANS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95 976 209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8 070 891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7 878 843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14 602 444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34 909 351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SVENSSON NØKLEBY ADVOKATFIRMA ANS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Storgate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3015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25 55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post@snadvokat.no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982 370 310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SVENSSON NØKLEBY ADVOKATFIRMA ANS</a:t>
            </a:r>
          </a:p>
        </p:txBody>
      </p:sp>
    </p:spTree>
  </p:cSld>
  <p:clrMapOvr>
    <a:masterClrMapping xmlns:a="http://schemas.openxmlformats.org/drawingml/2006/main"/>
  </p:clrMapOvr>
</p:sld>
</file>