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32a1de8a5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20cb19bb3483d"/>
  </p:sldMasterIdLst>
  <p:sldIdLst>
    <p:sldId xmlns:r="http://schemas.openxmlformats.org/officeDocument/2006/relationships" id="256" r:id="R599a02e3e7424f7c"/>
    <p:sldId xmlns:r="http://schemas.openxmlformats.org/officeDocument/2006/relationships" id="257" r:id="R0aa789766ed04c53"/>
    <p:sldId xmlns:r="http://schemas.openxmlformats.org/officeDocument/2006/relationships" id="258" r:id="Rf3f0e5d90dce467e"/>
    <p:sldId xmlns:r="http://schemas.openxmlformats.org/officeDocument/2006/relationships" id="259" r:id="R3c9ff0a70e68471b"/>
    <p:sldId xmlns:r="http://schemas.openxmlformats.org/officeDocument/2006/relationships" id="260" r:id="R747bb4bee10c445d"/>
    <p:sldId xmlns:r="http://schemas.openxmlformats.org/officeDocument/2006/relationships" id="261" r:id="Rd3932130a5b7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20cb19bb3483d" /><Relationship Type="http://schemas.openxmlformats.org/officeDocument/2006/relationships/slide" Target="/ppt/slides/slide1.xml" Id="R599a02e3e7424f7c" /><Relationship Type="http://schemas.openxmlformats.org/officeDocument/2006/relationships/slide" Target="/ppt/slides/slide2.xml" Id="R0aa789766ed04c53" /><Relationship Type="http://schemas.openxmlformats.org/officeDocument/2006/relationships/slide" Target="/ppt/slides/slide3.xml" Id="Rf3f0e5d90dce467e" /><Relationship Type="http://schemas.openxmlformats.org/officeDocument/2006/relationships/slide" Target="/ppt/slides/slide4.xml" Id="R3c9ff0a70e68471b" /><Relationship Type="http://schemas.openxmlformats.org/officeDocument/2006/relationships/slide" Target="/ppt/slides/slide5.xml" Id="R747bb4bee10c445d" /><Relationship Type="http://schemas.openxmlformats.org/officeDocument/2006/relationships/slide" Target="/ppt/slides/slide6.xml" Id="Rd3932130a5b7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8c83b6dd1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55ee47ef94349" /><Relationship Type="http://schemas.openxmlformats.org/officeDocument/2006/relationships/theme" Target="/ppt/slideMasters/theme/theme1.xml" Id="Rf760469a89b2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55ee47ef9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8c6563b7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f325dd790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754e93056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1643abd9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f1dda1276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782443e7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