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3d46011302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5dabd5ccdf4627"/>
  </p:sldMasterIdLst>
  <p:sldIdLst>
    <p:sldId xmlns:r="http://schemas.openxmlformats.org/officeDocument/2006/relationships" id="256" r:id="R7f8df47b17774579"/>
    <p:sldId xmlns:r="http://schemas.openxmlformats.org/officeDocument/2006/relationships" id="257" r:id="R5b1b597da96f4715"/>
    <p:sldId xmlns:r="http://schemas.openxmlformats.org/officeDocument/2006/relationships" id="258" r:id="Rf252f1c98d0f4dc5"/>
    <p:sldId xmlns:r="http://schemas.openxmlformats.org/officeDocument/2006/relationships" id="259" r:id="Rbb6ed133b65c4269"/>
    <p:sldId xmlns:r="http://schemas.openxmlformats.org/officeDocument/2006/relationships" id="260" r:id="R4cfed6046b5b44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dabd5ccdf4627" /><Relationship Type="http://schemas.openxmlformats.org/officeDocument/2006/relationships/slide" Target="/ppt/slides/slide1.xml" Id="R7f8df47b17774579" /><Relationship Type="http://schemas.openxmlformats.org/officeDocument/2006/relationships/slide" Target="/ppt/slides/slide2.xml" Id="R5b1b597da96f4715" /><Relationship Type="http://schemas.openxmlformats.org/officeDocument/2006/relationships/slide" Target="/ppt/slides/slide3.xml" Id="Rf252f1c98d0f4dc5" /><Relationship Type="http://schemas.openxmlformats.org/officeDocument/2006/relationships/slide" Target="/ppt/slides/slide4.xml" Id="Rbb6ed133b65c4269" /><Relationship Type="http://schemas.openxmlformats.org/officeDocument/2006/relationships/slide" Target="/ppt/slides/slide5.xml" Id="R4cfed6046b5b44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951221fdf4b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1449c937d4f75" /><Relationship Type="http://schemas.openxmlformats.org/officeDocument/2006/relationships/theme" Target="/ppt/slideMasters/theme/theme1.xml" Id="R88c9be536141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1449c937d4f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b9d1c02ab46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f70239d404f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0d0751089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7b456e98a46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831af574b4b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