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cca4ae7c494e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6bfc0c33cb401a"/>
  </p:sldMasterIdLst>
  <p:sldIdLst>
    <p:sldId xmlns:r="http://schemas.openxmlformats.org/officeDocument/2006/relationships" id="256" r:id="Rfe5e98f927984734"/>
    <p:sldId xmlns:r="http://schemas.openxmlformats.org/officeDocument/2006/relationships" id="257" r:id="R9dfb7068b7c44fac"/>
    <p:sldId xmlns:r="http://schemas.openxmlformats.org/officeDocument/2006/relationships" id="258" r:id="R99708463b1c34fbf"/>
    <p:sldId xmlns:r="http://schemas.openxmlformats.org/officeDocument/2006/relationships" id="259" r:id="Rc691b84a177346b6"/>
    <p:sldId xmlns:r="http://schemas.openxmlformats.org/officeDocument/2006/relationships" id="260" r:id="Re4b096a75f544af8"/>
    <p:sldId xmlns:r="http://schemas.openxmlformats.org/officeDocument/2006/relationships" id="261" r:id="Rbf8bd7d6cfea4a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bfc0c33cb401a" /><Relationship Type="http://schemas.openxmlformats.org/officeDocument/2006/relationships/slide" Target="/ppt/slides/slide1.xml" Id="Rfe5e98f927984734" /><Relationship Type="http://schemas.openxmlformats.org/officeDocument/2006/relationships/slide" Target="/ppt/slides/slide2.xml" Id="R9dfb7068b7c44fac" /><Relationship Type="http://schemas.openxmlformats.org/officeDocument/2006/relationships/slide" Target="/ppt/slides/slide3.xml" Id="R99708463b1c34fbf" /><Relationship Type="http://schemas.openxmlformats.org/officeDocument/2006/relationships/slide" Target="/ppt/slides/slide4.xml" Id="Rc691b84a177346b6" /><Relationship Type="http://schemas.openxmlformats.org/officeDocument/2006/relationships/slide" Target="/ppt/slides/slide5.xml" Id="Re4b096a75f544af8" /><Relationship Type="http://schemas.openxmlformats.org/officeDocument/2006/relationships/slide" Target="/ppt/slides/slide6.xml" Id="Rbf8bd7d6cfea4a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501fa8adb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188e2f41f44d9" /><Relationship Type="http://schemas.openxmlformats.org/officeDocument/2006/relationships/theme" Target="/ppt/slideMasters/theme/theme1.xml" Id="R736f834dbee64b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0188e2f41f44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da3ad395745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d348644a448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3d16897f14a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12d31d6ec42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81ddc82124d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8733ebc3344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