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06a13a040844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bf19bd7fec46dd"/>
  </p:sldMasterIdLst>
  <p:sldIdLst>
    <p:sldId xmlns:r="http://schemas.openxmlformats.org/officeDocument/2006/relationships" id="256" r:id="R0563e1647cf84d25"/>
    <p:sldId xmlns:r="http://schemas.openxmlformats.org/officeDocument/2006/relationships" id="257" r:id="Rdadcfb61939e4b96"/>
    <p:sldId xmlns:r="http://schemas.openxmlformats.org/officeDocument/2006/relationships" id="258" r:id="R8b6a32b089c0410b"/>
    <p:sldId xmlns:r="http://schemas.openxmlformats.org/officeDocument/2006/relationships" id="259" r:id="Rbb41d454c1ac4642"/>
    <p:sldId xmlns:r="http://schemas.openxmlformats.org/officeDocument/2006/relationships" id="260" r:id="R6e49c1ad21ee4ad0"/>
    <p:sldId xmlns:r="http://schemas.openxmlformats.org/officeDocument/2006/relationships" id="261" r:id="R43826971a95f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f19bd7fec46dd" /><Relationship Type="http://schemas.openxmlformats.org/officeDocument/2006/relationships/slide" Target="/ppt/slides/slide1.xml" Id="R0563e1647cf84d25" /><Relationship Type="http://schemas.openxmlformats.org/officeDocument/2006/relationships/slide" Target="/ppt/slides/slide2.xml" Id="Rdadcfb61939e4b96" /><Relationship Type="http://schemas.openxmlformats.org/officeDocument/2006/relationships/slide" Target="/ppt/slides/slide3.xml" Id="R8b6a32b089c0410b" /><Relationship Type="http://schemas.openxmlformats.org/officeDocument/2006/relationships/slide" Target="/ppt/slides/slide4.xml" Id="Rbb41d454c1ac4642" /><Relationship Type="http://schemas.openxmlformats.org/officeDocument/2006/relationships/slide" Target="/ppt/slides/slide5.xml" Id="R6e49c1ad21ee4ad0" /><Relationship Type="http://schemas.openxmlformats.org/officeDocument/2006/relationships/slide" Target="/ppt/slides/slide6.xml" Id="R43826971a95f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0d91df4ae4b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7da0348fd4d41" /><Relationship Type="http://schemas.openxmlformats.org/officeDocument/2006/relationships/theme" Target="/ppt/slideMasters/theme/theme1.xml" Id="R13a389462c7e4b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87da0348fd4d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04816680d49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cb8fb599346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b2d3620bf4c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ccd0fbf6345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0016b920d4b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8a03d1707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OLDEN OG VIKANE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OLDEN OG VIKANE REKNESKAP AS ble etablert [år] og holder til i Olden.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5 505 586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429 888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3 327 293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1664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6788 Olden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39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983 037 321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