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183f9ae3bd44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19c8e6646a4e8b"/>
  </p:sldMasterIdLst>
  <p:sldIdLst>
    <p:sldId xmlns:r="http://schemas.openxmlformats.org/officeDocument/2006/relationships" id="256" r:id="R2af0859752ea4f15"/>
    <p:sldId xmlns:r="http://schemas.openxmlformats.org/officeDocument/2006/relationships" id="257" r:id="R2f8dcdf8cd034e53"/>
    <p:sldId xmlns:r="http://schemas.openxmlformats.org/officeDocument/2006/relationships" id="258" r:id="R918e03abb0b14b94"/>
    <p:sldId xmlns:r="http://schemas.openxmlformats.org/officeDocument/2006/relationships" id="259" r:id="Ra63cab7d75f24271"/>
    <p:sldId xmlns:r="http://schemas.openxmlformats.org/officeDocument/2006/relationships" id="260" r:id="R4d472753621d4c33"/>
    <p:sldId xmlns:r="http://schemas.openxmlformats.org/officeDocument/2006/relationships" id="261" r:id="R98ee14bc9ed94717"/>
    <p:sldId xmlns:r="http://schemas.openxmlformats.org/officeDocument/2006/relationships" id="262" r:id="R081387d93e8744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19c8e6646a4e8b" /><Relationship Type="http://schemas.openxmlformats.org/officeDocument/2006/relationships/slide" Target="/ppt/slides/slide1.xml" Id="R2af0859752ea4f15" /><Relationship Type="http://schemas.openxmlformats.org/officeDocument/2006/relationships/slide" Target="/ppt/slides/slide2.xml" Id="R2f8dcdf8cd034e53" /><Relationship Type="http://schemas.openxmlformats.org/officeDocument/2006/relationships/slide" Target="/ppt/slides/slide3.xml" Id="R918e03abb0b14b94" /><Relationship Type="http://schemas.openxmlformats.org/officeDocument/2006/relationships/slide" Target="/ppt/slides/slide4.xml" Id="Ra63cab7d75f24271" /><Relationship Type="http://schemas.openxmlformats.org/officeDocument/2006/relationships/slide" Target="/ppt/slides/slide5.xml" Id="R4d472753621d4c33" /><Relationship Type="http://schemas.openxmlformats.org/officeDocument/2006/relationships/slide" Target="/ppt/slides/slide6.xml" Id="R98ee14bc9ed94717" /><Relationship Type="http://schemas.openxmlformats.org/officeDocument/2006/relationships/slide" Target="/ppt/slides/slide7.xml" Id="R081387d93e8744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9cb4c3823943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4b8c526cf243f5" /><Relationship Type="http://schemas.openxmlformats.org/officeDocument/2006/relationships/theme" Target="/ppt/slideMasters/theme/theme1.xml" Id="Rd255885c5dd347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4b8c526cf243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825ec84a0744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c3ef2d3bcb42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401793585f4f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9b756365674b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4d93e49c0e41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e1df3568ff4f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4509a5522c4e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OLDEN OG VIKANE REKNESKAP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OG VIKANE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OLDEN OG VIKANE REKNESKAP AS ble etablert [år] og holder til i Olden.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OG VIKANE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OG VIKANE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OG VIKANE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5 243 691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587 550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484 058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1 632 706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2 974 283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OG VIKANE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GEIBRY HOLDING AS  –  83,0 %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AUFLEM ARVE HANS  –  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AUFLEM ODDVARD  –  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BEINNES ANDERS  –  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BEINNES JANNE  –  0,3 %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OG VIKANE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Fjordvegen 1664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6788 Olden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87 39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stryn@accountor.no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www.accountor.no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983 037 321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OG VIKANE REKNESKAP AS</a:t>
            </a:r>
          </a:p>
        </p:txBody>
      </p:sp>
    </p:spTree>
  </p:cSld>
  <p:clrMapOvr>
    <a:masterClrMapping xmlns:a="http://schemas.openxmlformats.org/drawingml/2006/main"/>
  </p:clrMapOvr>
</p:sld>
</file>