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b3e7aed96440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4e04701bfd44b5"/>
  </p:sldMasterIdLst>
  <p:sldIdLst>
    <p:sldId xmlns:r="http://schemas.openxmlformats.org/officeDocument/2006/relationships" id="256" r:id="Rdfe7ba1f6451439c"/>
    <p:sldId xmlns:r="http://schemas.openxmlformats.org/officeDocument/2006/relationships" id="257" r:id="Rb5bf381375d84cc5"/>
    <p:sldId xmlns:r="http://schemas.openxmlformats.org/officeDocument/2006/relationships" id="258" r:id="Raef9a28a84e04b13"/>
    <p:sldId xmlns:r="http://schemas.openxmlformats.org/officeDocument/2006/relationships" id="259" r:id="R4890a036a46c4a30"/>
    <p:sldId xmlns:r="http://schemas.openxmlformats.org/officeDocument/2006/relationships" id="260" r:id="R3b7a1a73eaf44b34"/>
    <p:sldId xmlns:r="http://schemas.openxmlformats.org/officeDocument/2006/relationships" id="261" r:id="R48537a142b8449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4e04701bfd44b5" /><Relationship Type="http://schemas.openxmlformats.org/officeDocument/2006/relationships/slide" Target="/ppt/slides/slide1.xml" Id="Rdfe7ba1f6451439c" /><Relationship Type="http://schemas.openxmlformats.org/officeDocument/2006/relationships/slide" Target="/ppt/slides/slide2.xml" Id="Rb5bf381375d84cc5" /><Relationship Type="http://schemas.openxmlformats.org/officeDocument/2006/relationships/slide" Target="/ppt/slides/slide3.xml" Id="Raef9a28a84e04b13" /><Relationship Type="http://schemas.openxmlformats.org/officeDocument/2006/relationships/slide" Target="/ppt/slides/slide4.xml" Id="R4890a036a46c4a30" /><Relationship Type="http://schemas.openxmlformats.org/officeDocument/2006/relationships/slide" Target="/ppt/slides/slide5.xml" Id="R3b7a1a73eaf44b34" /><Relationship Type="http://schemas.openxmlformats.org/officeDocument/2006/relationships/slide" Target="/ppt/slides/slide6.xml" Id="R48537a142b8449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6e8f434e248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7f6876f9a4da3" /><Relationship Type="http://schemas.openxmlformats.org/officeDocument/2006/relationships/theme" Target="/ppt/slideMasters/theme/theme1.xml" Id="Rcd1b6ef8a45748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07f6876f9a4d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b1d83348a42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49a60b07c941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808715a4044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8b69bb68544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3a31f1ee9498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953af592046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STRANDKAIEN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EIENDOM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1 300 282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290 630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237 751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4 193 662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4 268 865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87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983 202 128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