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447c6d633f4e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ab6f47efd54e73"/>
  </p:sldMasterIdLst>
  <p:sldIdLst>
    <p:sldId xmlns:r="http://schemas.openxmlformats.org/officeDocument/2006/relationships" id="256" r:id="R00f78243e0fc4d52"/>
    <p:sldId xmlns:r="http://schemas.openxmlformats.org/officeDocument/2006/relationships" id="257" r:id="R601bfc62d754483d"/>
    <p:sldId xmlns:r="http://schemas.openxmlformats.org/officeDocument/2006/relationships" id="258" r:id="Ra288507082284193"/>
    <p:sldId xmlns:r="http://schemas.openxmlformats.org/officeDocument/2006/relationships" id="259" r:id="Rcc77c940cfe74b2f"/>
    <p:sldId xmlns:r="http://schemas.openxmlformats.org/officeDocument/2006/relationships" id="260" r:id="Rce66de98574248ad"/>
    <p:sldId xmlns:r="http://schemas.openxmlformats.org/officeDocument/2006/relationships" id="261" r:id="R523a5b6da2ce4bfe"/>
    <p:sldId xmlns:r="http://schemas.openxmlformats.org/officeDocument/2006/relationships" id="262" r:id="R6656445dfed344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ab6f47efd54e73" /><Relationship Type="http://schemas.openxmlformats.org/officeDocument/2006/relationships/slide" Target="/ppt/slides/slide1.xml" Id="R00f78243e0fc4d52" /><Relationship Type="http://schemas.openxmlformats.org/officeDocument/2006/relationships/slide" Target="/ppt/slides/slide2.xml" Id="R601bfc62d754483d" /><Relationship Type="http://schemas.openxmlformats.org/officeDocument/2006/relationships/slide" Target="/ppt/slides/slide3.xml" Id="Ra288507082284193" /><Relationship Type="http://schemas.openxmlformats.org/officeDocument/2006/relationships/slide" Target="/ppt/slides/slide4.xml" Id="Rcc77c940cfe74b2f" /><Relationship Type="http://schemas.openxmlformats.org/officeDocument/2006/relationships/slide" Target="/ppt/slides/slide5.xml" Id="Rce66de98574248ad" /><Relationship Type="http://schemas.openxmlformats.org/officeDocument/2006/relationships/slide" Target="/ppt/slides/slide6.xml" Id="R523a5b6da2ce4bfe" /><Relationship Type="http://schemas.openxmlformats.org/officeDocument/2006/relationships/slide" Target="/ppt/slides/slide7.xml" Id="R6656445dfed344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a13722291945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73a135df1478b" /><Relationship Type="http://schemas.openxmlformats.org/officeDocument/2006/relationships/theme" Target="/ppt/slideMasters/theme/theme1.xml" Id="Rb59424c7ddcb49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073a135df147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1777d98f443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dae0451b04c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62e3e21804d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3f0fe0fa140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90e223a1d46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a2287326546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c8ceace9d4a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ATRACK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ATRACK ENTREPRENØR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9 611 205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4 700 125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6 340 569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GJERMUND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Askvei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3404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983 380 921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