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ba9b6b4e8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5a9b962a14597"/>
  </p:sldMasterIdLst>
  <p:sldIdLst>
    <p:sldId xmlns:r="http://schemas.openxmlformats.org/officeDocument/2006/relationships" id="256" r:id="R4cfaeb11ce854928"/>
    <p:sldId xmlns:r="http://schemas.openxmlformats.org/officeDocument/2006/relationships" id="257" r:id="Rf6756a68b2264cf6"/>
    <p:sldId xmlns:r="http://schemas.openxmlformats.org/officeDocument/2006/relationships" id="258" r:id="Rfcd2df5ad89f4d80"/>
    <p:sldId xmlns:r="http://schemas.openxmlformats.org/officeDocument/2006/relationships" id="259" r:id="Rc5e811fde92c45a2"/>
    <p:sldId xmlns:r="http://schemas.openxmlformats.org/officeDocument/2006/relationships" id="260" r:id="R7a9f5a12c0dd4e14"/>
    <p:sldId xmlns:r="http://schemas.openxmlformats.org/officeDocument/2006/relationships" id="261" r:id="R2732aefd4c6b4e2a"/>
    <p:sldId xmlns:r="http://schemas.openxmlformats.org/officeDocument/2006/relationships" id="262" r:id="R0c8350a79e614c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5a9b962a14597" /><Relationship Type="http://schemas.openxmlformats.org/officeDocument/2006/relationships/slide" Target="/ppt/slides/slide1.xml" Id="R4cfaeb11ce854928" /><Relationship Type="http://schemas.openxmlformats.org/officeDocument/2006/relationships/slide" Target="/ppt/slides/slide2.xml" Id="Rf6756a68b2264cf6" /><Relationship Type="http://schemas.openxmlformats.org/officeDocument/2006/relationships/slide" Target="/ppt/slides/slide3.xml" Id="Rfcd2df5ad89f4d80" /><Relationship Type="http://schemas.openxmlformats.org/officeDocument/2006/relationships/slide" Target="/ppt/slides/slide4.xml" Id="Rc5e811fde92c45a2" /><Relationship Type="http://schemas.openxmlformats.org/officeDocument/2006/relationships/slide" Target="/ppt/slides/slide5.xml" Id="R7a9f5a12c0dd4e14" /><Relationship Type="http://schemas.openxmlformats.org/officeDocument/2006/relationships/slide" Target="/ppt/slides/slide6.xml" Id="R2732aefd4c6b4e2a" /><Relationship Type="http://schemas.openxmlformats.org/officeDocument/2006/relationships/slide" Target="/ppt/slides/slide7.xml" Id="R0c8350a79e614c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57dedc8b04f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07a4bf3e24d6a" /><Relationship Type="http://schemas.openxmlformats.org/officeDocument/2006/relationships/theme" Target="/ppt/slideMasters/theme/theme1.xml" Id="R001d4ce967ad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07a4bf3e2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8aaf414bf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f1755e1d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dde5522ac40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46fb411b8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f2146a0354a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41c6fc7ac49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3f5a8987a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