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4829e5fd024c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78f8caa2034012"/>
  </p:sldMasterIdLst>
  <p:sldIdLst>
    <p:sldId xmlns:r="http://schemas.openxmlformats.org/officeDocument/2006/relationships" id="256" r:id="R8493ceac945b4765"/>
    <p:sldId xmlns:r="http://schemas.openxmlformats.org/officeDocument/2006/relationships" id="257" r:id="Ree2757ef017844a1"/>
    <p:sldId xmlns:r="http://schemas.openxmlformats.org/officeDocument/2006/relationships" id="258" r:id="Rb85228a67e434ad7"/>
    <p:sldId xmlns:r="http://schemas.openxmlformats.org/officeDocument/2006/relationships" id="259" r:id="R5c58b15fa4d14531"/>
    <p:sldId xmlns:r="http://schemas.openxmlformats.org/officeDocument/2006/relationships" id="260" r:id="R58ff348abd30494a"/>
    <p:sldId xmlns:r="http://schemas.openxmlformats.org/officeDocument/2006/relationships" id="261" r:id="Rd3a5c2ffd56c46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78f8caa2034012" /><Relationship Type="http://schemas.openxmlformats.org/officeDocument/2006/relationships/slide" Target="/ppt/slides/slide1.xml" Id="R8493ceac945b4765" /><Relationship Type="http://schemas.openxmlformats.org/officeDocument/2006/relationships/slide" Target="/ppt/slides/slide2.xml" Id="Ree2757ef017844a1" /><Relationship Type="http://schemas.openxmlformats.org/officeDocument/2006/relationships/slide" Target="/ppt/slides/slide3.xml" Id="Rb85228a67e434ad7" /><Relationship Type="http://schemas.openxmlformats.org/officeDocument/2006/relationships/slide" Target="/ppt/slides/slide4.xml" Id="R5c58b15fa4d14531" /><Relationship Type="http://schemas.openxmlformats.org/officeDocument/2006/relationships/slide" Target="/ppt/slides/slide5.xml" Id="R58ff348abd30494a" /><Relationship Type="http://schemas.openxmlformats.org/officeDocument/2006/relationships/slide" Target="/ppt/slides/slide6.xml" Id="Rd3a5c2ffd56c46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92c4d437914b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b34d34adc4771" /><Relationship Type="http://schemas.openxmlformats.org/officeDocument/2006/relationships/theme" Target="/ppt/slideMasters/theme/theme1.xml" Id="R391bfba27b0d42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0b34d34adc47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3fa95339e4e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1efc62b9f40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5aa05250144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c8768109d42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5e187621043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75a92e70d45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