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ff87754cb149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55786d02eb473e"/>
  </p:sldMasterIdLst>
  <p:sldIdLst>
    <p:sldId xmlns:r="http://schemas.openxmlformats.org/officeDocument/2006/relationships" id="256" r:id="Rdc31ab115ef04ba1"/>
    <p:sldId xmlns:r="http://schemas.openxmlformats.org/officeDocument/2006/relationships" id="257" r:id="R34d0a008b690407e"/>
    <p:sldId xmlns:r="http://schemas.openxmlformats.org/officeDocument/2006/relationships" id="258" r:id="Rb89dafafb1c643e7"/>
    <p:sldId xmlns:r="http://schemas.openxmlformats.org/officeDocument/2006/relationships" id="259" r:id="R2bfa23e52c714fbf"/>
    <p:sldId xmlns:r="http://schemas.openxmlformats.org/officeDocument/2006/relationships" id="260" r:id="R071d0aff45d449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55786d02eb473e" /><Relationship Type="http://schemas.openxmlformats.org/officeDocument/2006/relationships/slide" Target="/ppt/slides/slide1.xml" Id="Rdc31ab115ef04ba1" /><Relationship Type="http://schemas.openxmlformats.org/officeDocument/2006/relationships/slide" Target="/ppt/slides/slide2.xml" Id="R34d0a008b690407e" /><Relationship Type="http://schemas.openxmlformats.org/officeDocument/2006/relationships/slide" Target="/ppt/slides/slide3.xml" Id="Rb89dafafb1c643e7" /><Relationship Type="http://schemas.openxmlformats.org/officeDocument/2006/relationships/slide" Target="/ppt/slides/slide4.xml" Id="R2bfa23e52c714fbf" /><Relationship Type="http://schemas.openxmlformats.org/officeDocument/2006/relationships/slide" Target="/ppt/slides/slide5.xml" Id="R071d0aff45d449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4785d8e9474f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079966607d467f" /><Relationship Type="http://schemas.openxmlformats.org/officeDocument/2006/relationships/theme" Target="/ppt/slideMasters/theme/theme1.xml" Id="Re048e353db7147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079966607d46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4416a7cb945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0fe0c3b66b4b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5b7b877ca45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0b92c703241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542968da444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SMÅTJERN NATURBARNEHAGE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SMÅTJERN NATURBARNEHAGE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983 534 708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