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2e36124f2b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d5a35eb184976"/>
  </p:sldMasterIdLst>
  <p:sldIdLst>
    <p:sldId xmlns:r="http://schemas.openxmlformats.org/officeDocument/2006/relationships" id="256" r:id="R8e10554ca3ed4534"/>
    <p:sldId xmlns:r="http://schemas.openxmlformats.org/officeDocument/2006/relationships" id="257" r:id="R44b520bcfe464296"/>
    <p:sldId xmlns:r="http://schemas.openxmlformats.org/officeDocument/2006/relationships" id="258" r:id="R281725645f9d45b9"/>
    <p:sldId xmlns:r="http://schemas.openxmlformats.org/officeDocument/2006/relationships" id="259" r:id="Ra87a4d7b4fa04cd9"/>
    <p:sldId xmlns:r="http://schemas.openxmlformats.org/officeDocument/2006/relationships" id="260" r:id="Re7230afcaf6e43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d5a35eb184976" /><Relationship Type="http://schemas.openxmlformats.org/officeDocument/2006/relationships/slide" Target="/ppt/slides/slide1.xml" Id="R8e10554ca3ed4534" /><Relationship Type="http://schemas.openxmlformats.org/officeDocument/2006/relationships/slide" Target="/ppt/slides/slide2.xml" Id="R44b520bcfe464296" /><Relationship Type="http://schemas.openxmlformats.org/officeDocument/2006/relationships/slide" Target="/ppt/slides/slide3.xml" Id="R281725645f9d45b9" /><Relationship Type="http://schemas.openxmlformats.org/officeDocument/2006/relationships/slide" Target="/ppt/slides/slide4.xml" Id="Ra87a4d7b4fa04cd9" /><Relationship Type="http://schemas.openxmlformats.org/officeDocument/2006/relationships/slide" Target="/ppt/slides/slide5.xml" Id="Re7230afcaf6e43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b1b054d78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958c21f2a4a01" /><Relationship Type="http://schemas.openxmlformats.org/officeDocument/2006/relationships/theme" Target="/ppt/slideMasters/theme/theme1.xml" Id="R4c9f5e7dc1664f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958c21f2a4a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221d1c6c41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0e8ee97934e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ed4350ffd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e1689b67543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2641c798248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