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fbb244ba2044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ca795b6204821"/>
  </p:sldMasterIdLst>
  <p:sldIdLst>
    <p:sldId xmlns:r="http://schemas.openxmlformats.org/officeDocument/2006/relationships" id="256" r:id="R32b69fca0b0b4b72"/>
    <p:sldId xmlns:r="http://schemas.openxmlformats.org/officeDocument/2006/relationships" id="257" r:id="R9551e55acbd24ef8"/>
    <p:sldId xmlns:r="http://schemas.openxmlformats.org/officeDocument/2006/relationships" id="258" r:id="R8b8624d98517430c"/>
    <p:sldId xmlns:r="http://schemas.openxmlformats.org/officeDocument/2006/relationships" id="259" r:id="R9511dfd4682a4f38"/>
    <p:sldId xmlns:r="http://schemas.openxmlformats.org/officeDocument/2006/relationships" id="260" r:id="Ra6f633a448404246"/>
    <p:sldId xmlns:r="http://schemas.openxmlformats.org/officeDocument/2006/relationships" id="261" r:id="R2e7ee51e1a75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ca795b6204821" /><Relationship Type="http://schemas.openxmlformats.org/officeDocument/2006/relationships/slide" Target="/ppt/slides/slide1.xml" Id="R32b69fca0b0b4b72" /><Relationship Type="http://schemas.openxmlformats.org/officeDocument/2006/relationships/slide" Target="/ppt/slides/slide2.xml" Id="R9551e55acbd24ef8" /><Relationship Type="http://schemas.openxmlformats.org/officeDocument/2006/relationships/slide" Target="/ppt/slides/slide3.xml" Id="R8b8624d98517430c" /><Relationship Type="http://schemas.openxmlformats.org/officeDocument/2006/relationships/slide" Target="/ppt/slides/slide4.xml" Id="R9511dfd4682a4f38" /><Relationship Type="http://schemas.openxmlformats.org/officeDocument/2006/relationships/slide" Target="/ppt/slides/slide5.xml" Id="Ra6f633a448404246" /><Relationship Type="http://schemas.openxmlformats.org/officeDocument/2006/relationships/slide" Target="/ppt/slides/slide6.xml" Id="R2e7ee51e1a75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1d1671bca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debbeaa2b4bca" /><Relationship Type="http://schemas.openxmlformats.org/officeDocument/2006/relationships/theme" Target="/ppt/slideMasters/theme/theme1.xml" Id="R057f734770eb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debbeaa2b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a9afbe661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d72ecfc9e4b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512d84dec45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02a398033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61bdfcfe14b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a85f6a202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