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8dc9d53b1ab4c0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cbadacc6f344127"/>
  </p:sldMasterIdLst>
  <p:sldIdLst>
    <p:sldId xmlns:r="http://schemas.openxmlformats.org/officeDocument/2006/relationships" id="256" r:id="Rfb0b5cc62a254534"/>
    <p:sldId xmlns:r="http://schemas.openxmlformats.org/officeDocument/2006/relationships" id="257" r:id="R1a116f7b31844b45"/>
    <p:sldId xmlns:r="http://schemas.openxmlformats.org/officeDocument/2006/relationships" id="258" r:id="R822b52fc89314583"/>
    <p:sldId xmlns:r="http://schemas.openxmlformats.org/officeDocument/2006/relationships" id="259" r:id="Rbbd2ee279d0444fe"/>
    <p:sldId xmlns:r="http://schemas.openxmlformats.org/officeDocument/2006/relationships" id="260" r:id="R3c059162b3a44cb2"/>
    <p:sldId xmlns:r="http://schemas.openxmlformats.org/officeDocument/2006/relationships" id="261" r:id="R97d3408584f947d8"/>
    <p:sldId xmlns:r="http://schemas.openxmlformats.org/officeDocument/2006/relationships" id="262" r:id="Rf29fdf3170d9410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cbadacc6f344127" /><Relationship Type="http://schemas.openxmlformats.org/officeDocument/2006/relationships/slide" Target="/ppt/slides/slide1.xml" Id="Rfb0b5cc62a254534" /><Relationship Type="http://schemas.openxmlformats.org/officeDocument/2006/relationships/slide" Target="/ppt/slides/slide2.xml" Id="R1a116f7b31844b45" /><Relationship Type="http://schemas.openxmlformats.org/officeDocument/2006/relationships/slide" Target="/ppt/slides/slide3.xml" Id="R822b52fc89314583" /><Relationship Type="http://schemas.openxmlformats.org/officeDocument/2006/relationships/slide" Target="/ppt/slides/slide4.xml" Id="Rbbd2ee279d0444fe" /><Relationship Type="http://schemas.openxmlformats.org/officeDocument/2006/relationships/slide" Target="/ppt/slides/slide5.xml" Id="R3c059162b3a44cb2" /><Relationship Type="http://schemas.openxmlformats.org/officeDocument/2006/relationships/slide" Target="/ppt/slides/slide6.xml" Id="R97d3408584f947d8" /><Relationship Type="http://schemas.openxmlformats.org/officeDocument/2006/relationships/slide" Target="/ppt/slides/slide7.xml" Id="Rf29fdf3170d9410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6a8111aec514e0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3595edd06341c8" /><Relationship Type="http://schemas.openxmlformats.org/officeDocument/2006/relationships/theme" Target="/ppt/slideMasters/theme/theme1.xml" Id="Re8d1a54bfb7a4da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b3595edd06341c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e493221a6c496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d5e83071d2401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6a091563d14e8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fd083c631f4d0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810cba3b59436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1bb0f476a7451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9d396d1735430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KANFA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KANFA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KANFA AS ble etablert [år] og holder til i Lysaker.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KANFA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KANFA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KANFA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399 093 134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24 656 927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12 640 012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122 228 218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383 918 974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KANFA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TECHNIP ENERGIES NV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KANFA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Philip Pedersens vei 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1366 Lysaker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64 00 18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kanfa@kanfa.energy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www.kanfa.energy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983 756 913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KANFA AS</a:t>
            </a:r>
          </a:p>
        </p:txBody>
      </p:sp>
    </p:spTree>
  </p:cSld>
  <p:clrMapOvr>
    <a:masterClrMapping xmlns:a="http://schemas.openxmlformats.org/drawingml/2006/main"/>
  </p:clrMapOvr>
</p:sld>
</file>