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52d52d445e4e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04e4ba12b14670"/>
  </p:sldMasterIdLst>
  <p:sldIdLst>
    <p:sldId xmlns:r="http://schemas.openxmlformats.org/officeDocument/2006/relationships" id="256" r:id="R69953844f8be4af4"/>
    <p:sldId xmlns:r="http://schemas.openxmlformats.org/officeDocument/2006/relationships" id="257" r:id="R04b15fa8f9bd4fe3"/>
    <p:sldId xmlns:r="http://schemas.openxmlformats.org/officeDocument/2006/relationships" id="258" r:id="R74b48fe7436f45d0"/>
    <p:sldId xmlns:r="http://schemas.openxmlformats.org/officeDocument/2006/relationships" id="259" r:id="Rc57ecce932b84a7c"/>
    <p:sldId xmlns:r="http://schemas.openxmlformats.org/officeDocument/2006/relationships" id="260" r:id="R7bbaa7b1f4f14f20"/>
    <p:sldId xmlns:r="http://schemas.openxmlformats.org/officeDocument/2006/relationships" id="261" r:id="Rfb3cf8f018ba45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04e4ba12b14670" /><Relationship Type="http://schemas.openxmlformats.org/officeDocument/2006/relationships/slide" Target="/ppt/slides/slide1.xml" Id="R69953844f8be4af4" /><Relationship Type="http://schemas.openxmlformats.org/officeDocument/2006/relationships/slide" Target="/ppt/slides/slide2.xml" Id="R04b15fa8f9bd4fe3" /><Relationship Type="http://schemas.openxmlformats.org/officeDocument/2006/relationships/slide" Target="/ppt/slides/slide3.xml" Id="R74b48fe7436f45d0" /><Relationship Type="http://schemas.openxmlformats.org/officeDocument/2006/relationships/slide" Target="/ppt/slides/slide4.xml" Id="Rc57ecce932b84a7c" /><Relationship Type="http://schemas.openxmlformats.org/officeDocument/2006/relationships/slide" Target="/ppt/slides/slide5.xml" Id="R7bbaa7b1f4f14f20" /><Relationship Type="http://schemas.openxmlformats.org/officeDocument/2006/relationships/slide" Target="/ppt/slides/slide6.xml" Id="Rfb3cf8f018ba45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c94811267b46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44818e5414e27" /><Relationship Type="http://schemas.openxmlformats.org/officeDocument/2006/relationships/theme" Target="/ppt/slideMasters/theme/theme1.xml" Id="R2a00748e631742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444818e5414e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9853fd7cc46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55f411b4d042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05efe0ea344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a980d8a9540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54c8e5f4341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e19cd84b94d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HARRY SHIPPING LTD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