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e82ed743d684ad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467097e7ff240fe"/>
  </p:sldMasterIdLst>
  <p:sldIdLst>
    <p:sldId xmlns:r="http://schemas.openxmlformats.org/officeDocument/2006/relationships" id="256" r:id="R1681f71535f94512"/>
    <p:sldId xmlns:r="http://schemas.openxmlformats.org/officeDocument/2006/relationships" id="257" r:id="Rf79aa969c25442b8"/>
    <p:sldId xmlns:r="http://schemas.openxmlformats.org/officeDocument/2006/relationships" id="258" r:id="R59e94563e7b34702"/>
    <p:sldId xmlns:r="http://schemas.openxmlformats.org/officeDocument/2006/relationships" id="259" r:id="Re7a936d85e0c4e4f"/>
    <p:sldId xmlns:r="http://schemas.openxmlformats.org/officeDocument/2006/relationships" id="260" r:id="Rb299296f69334c7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467097e7ff240fe" /><Relationship Type="http://schemas.openxmlformats.org/officeDocument/2006/relationships/slide" Target="/ppt/slides/slide1.xml" Id="R1681f71535f94512" /><Relationship Type="http://schemas.openxmlformats.org/officeDocument/2006/relationships/slide" Target="/ppt/slides/slide2.xml" Id="Rf79aa969c25442b8" /><Relationship Type="http://schemas.openxmlformats.org/officeDocument/2006/relationships/slide" Target="/ppt/slides/slide3.xml" Id="R59e94563e7b34702" /><Relationship Type="http://schemas.openxmlformats.org/officeDocument/2006/relationships/slide" Target="/ppt/slides/slide4.xml" Id="Re7a936d85e0c4e4f" /><Relationship Type="http://schemas.openxmlformats.org/officeDocument/2006/relationships/slide" Target="/ppt/slides/slide5.xml" Id="Rb299296f69334c7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a957cf5807a4f6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b35c64994e48a0" /><Relationship Type="http://schemas.openxmlformats.org/officeDocument/2006/relationships/theme" Target="/ppt/slideMasters/theme/theme1.xml" Id="Rcf7a26a6c19e42a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4b35c64994e48a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eb9a218cdd495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b8399a27f8491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e59b8bdaf7430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e75c9a4f3047a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ba7defaac4428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HARRY SHIPPING LTD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HARRY SHIPPING LTD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HARRY SHIPPING LTD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HARRY SHIPPING LTD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HARRY SHIPPING LTD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HARRY SHIPPING LTD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983 776 310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HARRY SHIPPING LTD</a:t>
            </a:r>
          </a:p>
        </p:txBody>
      </p:sp>
    </p:spTree>
  </p:cSld>
  <p:clrMapOvr>
    <a:masterClrMapping xmlns:a="http://schemas.openxmlformats.org/drawingml/2006/main"/>
  </p:clrMapOvr>
</p:sld>
</file>