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ce802baca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29be66c4f4391"/>
  </p:sldMasterIdLst>
  <p:sldIdLst>
    <p:sldId xmlns:r="http://schemas.openxmlformats.org/officeDocument/2006/relationships" id="256" r:id="R22ee0d1bdedb4c2e"/>
    <p:sldId xmlns:r="http://schemas.openxmlformats.org/officeDocument/2006/relationships" id="257" r:id="Raead0269d1e641d1"/>
    <p:sldId xmlns:r="http://schemas.openxmlformats.org/officeDocument/2006/relationships" id="258" r:id="Rd26abe77bfe74cda"/>
    <p:sldId xmlns:r="http://schemas.openxmlformats.org/officeDocument/2006/relationships" id="259" r:id="Re8d5a925e76a40ec"/>
    <p:sldId xmlns:r="http://schemas.openxmlformats.org/officeDocument/2006/relationships" id="260" r:id="Rc9ac45e4d726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29be66c4f4391" /><Relationship Type="http://schemas.openxmlformats.org/officeDocument/2006/relationships/slide" Target="/ppt/slides/slide1.xml" Id="R22ee0d1bdedb4c2e" /><Relationship Type="http://schemas.openxmlformats.org/officeDocument/2006/relationships/slide" Target="/ppt/slides/slide2.xml" Id="Raead0269d1e641d1" /><Relationship Type="http://schemas.openxmlformats.org/officeDocument/2006/relationships/slide" Target="/ppt/slides/slide3.xml" Id="Rd26abe77bfe74cda" /><Relationship Type="http://schemas.openxmlformats.org/officeDocument/2006/relationships/slide" Target="/ppt/slides/slide4.xml" Id="Re8d5a925e76a40ec" /><Relationship Type="http://schemas.openxmlformats.org/officeDocument/2006/relationships/slide" Target="/ppt/slides/slide5.xml" Id="Rc9ac45e4d726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d0f61f12c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45e09aa4946d2" /><Relationship Type="http://schemas.openxmlformats.org/officeDocument/2006/relationships/theme" Target="/ppt/slideMasters/theme/theme1.xml" Id="R758efae5c079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45e09aa49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f90595116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8d34b2be1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7b4bbe94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9fa38eb9d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586c970a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