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42eb0517a3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9c9b60831d411a"/>
  </p:sldMasterIdLst>
  <p:sldIdLst>
    <p:sldId xmlns:r="http://schemas.openxmlformats.org/officeDocument/2006/relationships" id="256" r:id="Rfb38ed9cbae8441c"/>
    <p:sldId xmlns:r="http://schemas.openxmlformats.org/officeDocument/2006/relationships" id="257" r:id="R5421711046224804"/>
    <p:sldId xmlns:r="http://schemas.openxmlformats.org/officeDocument/2006/relationships" id="258" r:id="R4d213942496b49ec"/>
    <p:sldId xmlns:r="http://schemas.openxmlformats.org/officeDocument/2006/relationships" id="259" r:id="Re4eb3c0fc1424042"/>
    <p:sldId xmlns:r="http://schemas.openxmlformats.org/officeDocument/2006/relationships" id="260" r:id="Rd11f779e10ac407a"/>
    <p:sldId xmlns:r="http://schemas.openxmlformats.org/officeDocument/2006/relationships" id="261" r:id="R1a8a9df1ead6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c9b60831d411a" /><Relationship Type="http://schemas.openxmlformats.org/officeDocument/2006/relationships/slide" Target="/ppt/slides/slide1.xml" Id="Rfb38ed9cbae8441c" /><Relationship Type="http://schemas.openxmlformats.org/officeDocument/2006/relationships/slide" Target="/ppt/slides/slide2.xml" Id="R5421711046224804" /><Relationship Type="http://schemas.openxmlformats.org/officeDocument/2006/relationships/slide" Target="/ppt/slides/slide3.xml" Id="R4d213942496b49ec" /><Relationship Type="http://schemas.openxmlformats.org/officeDocument/2006/relationships/slide" Target="/ppt/slides/slide4.xml" Id="Re4eb3c0fc1424042" /><Relationship Type="http://schemas.openxmlformats.org/officeDocument/2006/relationships/slide" Target="/ppt/slides/slide5.xml" Id="Rd11f779e10ac407a" /><Relationship Type="http://schemas.openxmlformats.org/officeDocument/2006/relationships/slide" Target="/ppt/slides/slide6.xml" Id="R1a8a9df1ead6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5924f8d9242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f0fd2d514cee" /><Relationship Type="http://schemas.openxmlformats.org/officeDocument/2006/relationships/theme" Target="/ppt/slideMasters/theme/theme1.xml" Id="R7b4a338e8784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4cf0fd2d51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45d51b46a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db6c1096b45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366ed2af1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4c2c8b57a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f3f6944a641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1327ffa11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