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42c03302a9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3e9e1dff9a441d"/>
  </p:sldMasterIdLst>
  <p:sldIdLst>
    <p:sldId xmlns:r="http://schemas.openxmlformats.org/officeDocument/2006/relationships" id="256" r:id="Rd17ce1bf07b848dc"/>
    <p:sldId xmlns:r="http://schemas.openxmlformats.org/officeDocument/2006/relationships" id="257" r:id="R8fcf99ebac3d4a5a"/>
    <p:sldId xmlns:r="http://schemas.openxmlformats.org/officeDocument/2006/relationships" id="258" r:id="R8a7b6ca9fc64407a"/>
    <p:sldId xmlns:r="http://schemas.openxmlformats.org/officeDocument/2006/relationships" id="259" r:id="R36b954ed01dc4bff"/>
    <p:sldId xmlns:r="http://schemas.openxmlformats.org/officeDocument/2006/relationships" id="260" r:id="R4b100ab5405d473f"/>
    <p:sldId xmlns:r="http://schemas.openxmlformats.org/officeDocument/2006/relationships" id="261" r:id="R288a5115a5554881"/>
    <p:sldId xmlns:r="http://schemas.openxmlformats.org/officeDocument/2006/relationships" id="262" r:id="Rf635d3e4238b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e9e1dff9a441d" /><Relationship Type="http://schemas.openxmlformats.org/officeDocument/2006/relationships/slide" Target="/ppt/slides/slide1.xml" Id="Rd17ce1bf07b848dc" /><Relationship Type="http://schemas.openxmlformats.org/officeDocument/2006/relationships/slide" Target="/ppt/slides/slide2.xml" Id="R8fcf99ebac3d4a5a" /><Relationship Type="http://schemas.openxmlformats.org/officeDocument/2006/relationships/slide" Target="/ppt/slides/slide3.xml" Id="R8a7b6ca9fc64407a" /><Relationship Type="http://schemas.openxmlformats.org/officeDocument/2006/relationships/slide" Target="/ppt/slides/slide4.xml" Id="R36b954ed01dc4bff" /><Relationship Type="http://schemas.openxmlformats.org/officeDocument/2006/relationships/slide" Target="/ppt/slides/slide5.xml" Id="R4b100ab5405d473f" /><Relationship Type="http://schemas.openxmlformats.org/officeDocument/2006/relationships/slide" Target="/ppt/slides/slide6.xml" Id="R288a5115a5554881" /><Relationship Type="http://schemas.openxmlformats.org/officeDocument/2006/relationships/slide" Target="/ppt/slides/slide7.xml" Id="Rf635d3e4238b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2ff113bd643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18ac895d1456d" /><Relationship Type="http://schemas.openxmlformats.org/officeDocument/2006/relationships/theme" Target="/ppt/slideMasters/theme/theme1.xml" Id="R2f24ee4c69c745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18ac895d1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0d9a9750847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461a8fe524c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ce7e936494b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4e04b6d7341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695cc218c48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25371cc3540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461cc42fd4d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HAMELO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HAMELO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758 042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532 663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3 293 646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21 672 533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31 584 736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Langelandsvegen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HAMELO AS</a:t>
            </a:r>
          </a:p>
        </p:txBody>
      </p:sp>
    </p:spTree>
  </p:cSld>
  <p:clrMapOvr>
    <a:masterClrMapping xmlns:a="http://schemas.openxmlformats.org/drawingml/2006/main"/>
  </p:clrMapOvr>
</p:sld>
</file>