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9e59463104b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0952ac5c54b45"/>
  </p:sldMasterIdLst>
  <p:sldIdLst>
    <p:sldId xmlns:r="http://schemas.openxmlformats.org/officeDocument/2006/relationships" id="256" r:id="Rf79bc5dbba81464c"/>
    <p:sldId xmlns:r="http://schemas.openxmlformats.org/officeDocument/2006/relationships" id="257" r:id="Rc870d9fdc82841fc"/>
    <p:sldId xmlns:r="http://schemas.openxmlformats.org/officeDocument/2006/relationships" id="258" r:id="Rc43c3b1240244033"/>
    <p:sldId xmlns:r="http://schemas.openxmlformats.org/officeDocument/2006/relationships" id="259" r:id="R31947dd5ceb348df"/>
    <p:sldId xmlns:r="http://schemas.openxmlformats.org/officeDocument/2006/relationships" id="260" r:id="R22ac759649a34a73"/>
    <p:sldId xmlns:r="http://schemas.openxmlformats.org/officeDocument/2006/relationships" id="261" r:id="Rb6a6cf8c4ac34023"/>
    <p:sldId xmlns:r="http://schemas.openxmlformats.org/officeDocument/2006/relationships" id="262" r:id="Rf3b2a506a8bd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0952ac5c54b45" /><Relationship Type="http://schemas.openxmlformats.org/officeDocument/2006/relationships/slide" Target="/ppt/slides/slide1.xml" Id="Rf79bc5dbba81464c" /><Relationship Type="http://schemas.openxmlformats.org/officeDocument/2006/relationships/slide" Target="/ppt/slides/slide2.xml" Id="Rc870d9fdc82841fc" /><Relationship Type="http://schemas.openxmlformats.org/officeDocument/2006/relationships/slide" Target="/ppt/slides/slide3.xml" Id="Rc43c3b1240244033" /><Relationship Type="http://schemas.openxmlformats.org/officeDocument/2006/relationships/slide" Target="/ppt/slides/slide4.xml" Id="R31947dd5ceb348df" /><Relationship Type="http://schemas.openxmlformats.org/officeDocument/2006/relationships/slide" Target="/ppt/slides/slide5.xml" Id="R22ac759649a34a73" /><Relationship Type="http://schemas.openxmlformats.org/officeDocument/2006/relationships/slide" Target="/ppt/slides/slide6.xml" Id="Rb6a6cf8c4ac34023" /><Relationship Type="http://schemas.openxmlformats.org/officeDocument/2006/relationships/slide" Target="/ppt/slides/slide7.xml" Id="Rf3b2a506a8bd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ebbe97227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c50a8435645e3" /><Relationship Type="http://schemas.openxmlformats.org/officeDocument/2006/relationships/theme" Target="/ppt/slideMasters/theme/theme1.xml" Id="R8542205b8629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c50a8435645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18c2a61c9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75cc222a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1d0d80b00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d43f2117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9e1a95e33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89ee280984b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0d75a07d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TOLUMA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 REGNSKAP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9 427 878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947 833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12 534 227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14 509 849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toluma@ww-group.com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984 048 866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