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a3123dbb34d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3cecf963c24ef6"/>
  </p:sldMasterIdLst>
  <p:sldIdLst>
    <p:sldId xmlns:r="http://schemas.openxmlformats.org/officeDocument/2006/relationships" id="256" r:id="R0db817b6d8584c36"/>
    <p:sldId xmlns:r="http://schemas.openxmlformats.org/officeDocument/2006/relationships" id="257" r:id="Rb25c6a71401a4b81"/>
    <p:sldId xmlns:r="http://schemas.openxmlformats.org/officeDocument/2006/relationships" id="258" r:id="R19a29cbc1ffe4756"/>
    <p:sldId xmlns:r="http://schemas.openxmlformats.org/officeDocument/2006/relationships" id="259" r:id="R9bd87c345f774d65"/>
    <p:sldId xmlns:r="http://schemas.openxmlformats.org/officeDocument/2006/relationships" id="260" r:id="R6db06c06746a40eb"/>
    <p:sldId xmlns:r="http://schemas.openxmlformats.org/officeDocument/2006/relationships" id="261" r:id="Rb5bca7379d13443f"/>
    <p:sldId xmlns:r="http://schemas.openxmlformats.org/officeDocument/2006/relationships" id="262" r:id="R620e3501047c44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cecf963c24ef6" /><Relationship Type="http://schemas.openxmlformats.org/officeDocument/2006/relationships/slide" Target="/ppt/slides/slide1.xml" Id="R0db817b6d8584c36" /><Relationship Type="http://schemas.openxmlformats.org/officeDocument/2006/relationships/slide" Target="/ppt/slides/slide2.xml" Id="Rb25c6a71401a4b81" /><Relationship Type="http://schemas.openxmlformats.org/officeDocument/2006/relationships/slide" Target="/ppt/slides/slide3.xml" Id="R19a29cbc1ffe4756" /><Relationship Type="http://schemas.openxmlformats.org/officeDocument/2006/relationships/slide" Target="/ppt/slides/slide4.xml" Id="R9bd87c345f774d65" /><Relationship Type="http://schemas.openxmlformats.org/officeDocument/2006/relationships/slide" Target="/ppt/slides/slide5.xml" Id="R6db06c06746a40eb" /><Relationship Type="http://schemas.openxmlformats.org/officeDocument/2006/relationships/slide" Target="/ppt/slides/slide6.xml" Id="Rb5bca7379d13443f" /><Relationship Type="http://schemas.openxmlformats.org/officeDocument/2006/relationships/slide" Target="/ppt/slides/slide7.xml" Id="R620e3501047c44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e584867cf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e0b1c832c4ec5" /><Relationship Type="http://schemas.openxmlformats.org/officeDocument/2006/relationships/theme" Target="/ppt/slideMasters/theme/theme1.xml" Id="Rf0a06479febf4c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ee0b1c832c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c0a1013004a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f6faefbbf44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cc42deb1646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01846b6604c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50a212e424e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f74506ae248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2590906e34c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