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a351c65c4e4a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eb17ced50a44ba"/>
  </p:sldMasterIdLst>
  <p:sldIdLst>
    <p:sldId xmlns:r="http://schemas.openxmlformats.org/officeDocument/2006/relationships" id="256" r:id="R97b6a5a328254d23"/>
    <p:sldId xmlns:r="http://schemas.openxmlformats.org/officeDocument/2006/relationships" id="257" r:id="R7782c2c074804573"/>
    <p:sldId xmlns:r="http://schemas.openxmlformats.org/officeDocument/2006/relationships" id="258" r:id="Ra71a150c6b984dbb"/>
    <p:sldId xmlns:r="http://schemas.openxmlformats.org/officeDocument/2006/relationships" id="259" r:id="Rc2577a65b66c44cf"/>
    <p:sldId xmlns:r="http://schemas.openxmlformats.org/officeDocument/2006/relationships" id="260" r:id="R5fc81108288748fc"/>
    <p:sldId xmlns:r="http://schemas.openxmlformats.org/officeDocument/2006/relationships" id="261" r:id="R064c34905a9148fd"/>
    <p:sldId xmlns:r="http://schemas.openxmlformats.org/officeDocument/2006/relationships" id="262" r:id="R6652f2f7a1ed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b17ced50a44ba" /><Relationship Type="http://schemas.openxmlformats.org/officeDocument/2006/relationships/slide" Target="/ppt/slides/slide1.xml" Id="R97b6a5a328254d23" /><Relationship Type="http://schemas.openxmlformats.org/officeDocument/2006/relationships/slide" Target="/ppt/slides/slide2.xml" Id="R7782c2c074804573" /><Relationship Type="http://schemas.openxmlformats.org/officeDocument/2006/relationships/slide" Target="/ppt/slides/slide3.xml" Id="Ra71a150c6b984dbb" /><Relationship Type="http://schemas.openxmlformats.org/officeDocument/2006/relationships/slide" Target="/ppt/slides/slide4.xml" Id="Rc2577a65b66c44cf" /><Relationship Type="http://schemas.openxmlformats.org/officeDocument/2006/relationships/slide" Target="/ppt/slides/slide5.xml" Id="R5fc81108288748fc" /><Relationship Type="http://schemas.openxmlformats.org/officeDocument/2006/relationships/slide" Target="/ppt/slides/slide6.xml" Id="R064c34905a9148fd" /><Relationship Type="http://schemas.openxmlformats.org/officeDocument/2006/relationships/slide" Target="/ppt/slides/slide7.xml" Id="R6652f2f7a1ed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8333dcf4544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576f21a004881" /><Relationship Type="http://schemas.openxmlformats.org/officeDocument/2006/relationships/theme" Target="/ppt/slideMasters/theme/theme1.xml" Id="Red6af80ffa5943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e576f21a00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53bc01e65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18e8b7f0842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6a80d0a584a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3c2f6a5d04b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b3417cda248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6a404677444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5ba385ac40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