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8bbe31e90d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b79738af604f70"/>
  </p:sldMasterIdLst>
  <p:sldIdLst>
    <p:sldId xmlns:r="http://schemas.openxmlformats.org/officeDocument/2006/relationships" id="256" r:id="Re2c67b410ba74ed7"/>
    <p:sldId xmlns:r="http://schemas.openxmlformats.org/officeDocument/2006/relationships" id="257" r:id="Rb35b0420c08643fb"/>
    <p:sldId xmlns:r="http://schemas.openxmlformats.org/officeDocument/2006/relationships" id="258" r:id="Rba6c1e11b51c4eb8"/>
    <p:sldId xmlns:r="http://schemas.openxmlformats.org/officeDocument/2006/relationships" id="259" r:id="R31d624269fcb4696"/>
    <p:sldId xmlns:r="http://schemas.openxmlformats.org/officeDocument/2006/relationships" id="260" r:id="R7a236c6410664a1c"/>
    <p:sldId xmlns:r="http://schemas.openxmlformats.org/officeDocument/2006/relationships" id="261" r:id="Ra51629f9078843d7"/>
    <p:sldId xmlns:r="http://schemas.openxmlformats.org/officeDocument/2006/relationships" id="262" r:id="R6282f71f007a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79738af604f70" /><Relationship Type="http://schemas.openxmlformats.org/officeDocument/2006/relationships/slide" Target="/ppt/slides/slide1.xml" Id="Re2c67b410ba74ed7" /><Relationship Type="http://schemas.openxmlformats.org/officeDocument/2006/relationships/slide" Target="/ppt/slides/slide2.xml" Id="Rb35b0420c08643fb" /><Relationship Type="http://schemas.openxmlformats.org/officeDocument/2006/relationships/slide" Target="/ppt/slides/slide3.xml" Id="Rba6c1e11b51c4eb8" /><Relationship Type="http://schemas.openxmlformats.org/officeDocument/2006/relationships/slide" Target="/ppt/slides/slide4.xml" Id="R31d624269fcb4696" /><Relationship Type="http://schemas.openxmlformats.org/officeDocument/2006/relationships/slide" Target="/ppt/slides/slide5.xml" Id="R7a236c6410664a1c" /><Relationship Type="http://schemas.openxmlformats.org/officeDocument/2006/relationships/slide" Target="/ppt/slides/slide6.xml" Id="Ra51629f9078843d7" /><Relationship Type="http://schemas.openxmlformats.org/officeDocument/2006/relationships/slide" Target="/ppt/slides/slide7.xml" Id="R6282f71f007a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b7336c74e47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f1bae72d24f9f" /><Relationship Type="http://schemas.openxmlformats.org/officeDocument/2006/relationships/theme" Target="/ppt/slideMasters/theme/theme1.xml" Id="R4445dccc0ffb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3f1bae72d24f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ad75507ca41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b8727ef9b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aa73e8113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02b8e09a146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cb7728cec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2fdca1c7f41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bec8a18724a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SNIPTIND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SNIPTIND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1 815 036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75 810 470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79 632 850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PER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HARALD RYGH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HILDE RYGH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INGEBORG RYGH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HARALD RYGH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HILDE RYGH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Skoginspektør Nilsens vei 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per.gunnar@bilalliansen.no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984 122 691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