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6ddd73cd0e4e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adc10c295c4ff6"/>
  </p:sldMasterIdLst>
  <p:sldIdLst>
    <p:sldId xmlns:r="http://schemas.openxmlformats.org/officeDocument/2006/relationships" id="256" r:id="Ra37e83e282cf4afc"/>
    <p:sldId xmlns:r="http://schemas.openxmlformats.org/officeDocument/2006/relationships" id="257" r:id="R5cee1f29e6344fb8"/>
    <p:sldId xmlns:r="http://schemas.openxmlformats.org/officeDocument/2006/relationships" id="258" r:id="R39ce0f5d511645e1"/>
    <p:sldId xmlns:r="http://schemas.openxmlformats.org/officeDocument/2006/relationships" id="259" r:id="Rc74439f6ea514492"/>
    <p:sldId xmlns:r="http://schemas.openxmlformats.org/officeDocument/2006/relationships" id="260" r:id="R090d28db73494044"/>
    <p:sldId xmlns:r="http://schemas.openxmlformats.org/officeDocument/2006/relationships" id="261" r:id="Rf393c909d3bb4d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adc10c295c4ff6" /><Relationship Type="http://schemas.openxmlformats.org/officeDocument/2006/relationships/slide" Target="/ppt/slides/slide1.xml" Id="Ra37e83e282cf4afc" /><Relationship Type="http://schemas.openxmlformats.org/officeDocument/2006/relationships/slide" Target="/ppt/slides/slide2.xml" Id="R5cee1f29e6344fb8" /><Relationship Type="http://schemas.openxmlformats.org/officeDocument/2006/relationships/slide" Target="/ppt/slides/slide3.xml" Id="R39ce0f5d511645e1" /><Relationship Type="http://schemas.openxmlformats.org/officeDocument/2006/relationships/slide" Target="/ppt/slides/slide4.xml" Id="Rc74439f6ea514492" /><Relationship Type="http://schemas.openxmlformats.org/officeDocument/2006/relationships/slide" Target="/ppt/slides/slide5.xml" Id="R090d28db73494044" /><Relationship Type="http://schemas.openxmlformats.org/officeDocument/2006/relationships/slide" Target="/ppt/slides/slide6.xml" Id="Rf393c909d3bb4d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cecf330a442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5978e3c0b4953" /><Relationship Type="http://schemas.openxmlformats.org/officeDocument/2006/relationships/theme" Target="/ppt/slideMasters/theme/theme1.xml" Id="R174feafa6bc545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e5978e3c0b49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7bec3d6e045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720be5bf140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86b151ad949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8cc99bf3a4a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b1cb545b948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0c288a3474f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AMERGIN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AMERGIN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978 128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AMERGIN INVEST AS</a:t>
            </a:r>
          </a:p>
        </p:txBody>
      </p:sp>
    </p:spTree>
  </p:cSld>
  <p:clrMapOvr>
    <a:masterClrMapping xmlns:a="http://schemas.openxmlformats.org/drawingml/2006/main"/>
  </p:clrMapOvr>
</p:sld>
</file>