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cadf419a7044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e44ae0e0e14924"/>
  </p:sldMasterIdLst>
  <p:sldIdLst>
    <p:sldId xmlns:r="http://schemas.openxmlformats.org/officeDocument/2006/relationships" id="256" r:id="Raa994f83b8934c07"/>
    <p:sldId xmlns:r="http://schemas.openxmlformats.org/officeDocument/2006/relationships" id="257" r:id="R60c3e9fee125495f"/>
    <p:sldId xmlns:r="http://schemas.openxmlformats.org/officeDocument/2006/relationships" id="258" r:id="R9c125989873d4a9d"/>
    <p:sldId xmlns:r="http://schemas.openxmlformats.org/officeDocument/2006/relationships" id="259" r:id="Rc02831d0f45f4db5"/>
    <p:sldId xmlns:r="http://schemas.openxmlformats.org/officeDocument/2006/relationships" id="260" r:id="R0723331299d8498a"/>
    <p:sldId xmlns:r="http://schemas.openxmlformats.org/officeDocument/2006/relationships" id="261" r:id="R2e409210e4654dda"/>
    <p:sldId xmlns:r="http://schemas.openxmlformats.org/officeDocument/2006/relationships" id="262" r:id="Rba3934d73ad04c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e44ae0e0e14924" /><Relationship Type="http://schemas.openxmlformats.org/officeDocument/2006/relationships/slide" Target="/ppt/slides/slide1.xml" Id="Raa994f83b8934c07" /><Relationship Type="http://schemas.openxmlformats.org/officeDocument/2006/relationships/slide" Target="/ppt/slides/slide2.xml" Id="R60c3e9fee125495f" /><Relationship Type="http://schemas.openxmlformats.org/officeDocument/2006/relationships/slide" Target="/ppt/slides/slide3.xml" Id="R9c125989873d4a9d" /><Relationship Type="http://schemas.openxmlformats.org/officeDocument/2006/relationships/slide" Target="/ppt/slides/slide4.xml" Id="Rc02831d0f45f4db5" /><Relationship Type="http://schemas.openxmlformats.org/officeDocument/2006/relationships/slide" Target="/ppt/slides/slide5.xml" Id="R0723331299d8498a" /><Relationship Type="http://schemas.openxmlformats.org/officeDocument/2006/relationships/slide" Target="/ppt/slides/slide6.xml" Id="R2e409210e4654dda" /><Relationship Type="http://schemas.openxmlformats.org/officeDocument/2006/relationships/slide" Target="/ppt/slides/slide7.xml" Id="Rba3934d73ad04c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9810a163f94d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118fa054f43f4" /><Relationship Type="http://schemas.openxmlformats.org/officeDocument/2006/relationships/theme" Target="/ppt/slideMasters/theme/theme1.xml" Id="R118b4343e7c747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2118fa054f43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5b40654fa4c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ae6c2392b4a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3e971dec646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d8c5456c24a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af48ede4d47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a8243b58540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32239f67a49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SENTER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−473 287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6 900 477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38 930 289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50 704 916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ASTRA NORGE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REME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ASTRA NOVA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BRG Eiendom AS, 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