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7e5cc0c95a4c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4c3a9ed29640d6"/>
  </p:sldMasterIdLst>
  <p:sldIdLst>
    <p:sldId xmlns:r="http://schemas.openxmlformats.org/officeDocument/2006/relationships" id="256" r:id="R0e04064772574462"/>
    <p:sldId xmlns:r="http://schemas.openxmlformats.org/officeDocument/2006/relationships" id="257" r:id="R8f4238f8760a4cca"/>
    <p:sldId xmlns:r="http://schemas.openxmlformats.org/officeDocument/2006/relationships" id="258" r:id="Rd749721066fe4178"/>
    <p:sldId xmlns:r="http://schemas.openxmlformats.org/officeDocument/2006/relationships" id="259" r:id="R569b460a2a1c4512"/>
    <p:sldId xmlns:r="http://schemas.openxmlformats.org/officeDocument/2006/relationships" id="260" r:id="R8f10005ede9f4aab"/>
    <p:sldId xmlns:r="http://schemas.openxmlformats.org/officeDocument/2006/relationships" id="261" r:id="R29cecc60f3aa4082"/>
    <p:sldId xmlns:r="http://schemas.openxmlformats.org/officeDocument/2006/relationships" id="262" r:id="Ra64f6c4fa0bf4a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4c3a9ed29640d6" /><Relationship Type="http://schemas.openxmlformats.org/officeDocument/2006/relationships/slide" Target="/ppt/slides/slide1.xml" Id="R0e04064772574462" /><Relationship Type="http://schemas.openxmlformats.org/officeDocument/2006/relationships/slide" Target="/ppt/slides/slide2.xml" Id="R8f4238f8760a4cca" /><Relationship Type="http://schemas.openxmlformats.org/officeDocument/2006/relationships/slide" Target="/ppt/slides/slide3.xml" Id="Rd749721066fe4178" /><Relationship Type="http://schemas.openxmlformats.org/officeDocument/2006/relationships/slide" Target="/ppt/slides/slide4.xml" Id="R569b460a2a1c4512" /><Relationship Type="http://schemas.openxmlformats.org/officeDocument/2006/relationships/slide" Target="/ppt/slides/slide5.xml" Id="R8f10005ede9f4aab" /><Relationship Type="http://schemas.openxmlformats.org/officeDocument/2006/relationships/slide" Target="/ppt/slides/slide6.xml" Id="R29cecc60f3aa4082" /><Relationship Type="http://schemas.openxmlformats.org/officeDocument/2006/relationships/slide" Target="/ppt/slides/slide7.xml" Id="Ra64f6c4fa0bf4a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f273f655384d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e19e985914363" /><Relationship Type="http://schemas.openxmlformats.org/officeDocument/2006/relationships/theme" Target="/ppt/slideMasters/theme/theme1.xml" Id="R22a18bdc9d734b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2e19e9859143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94344bf3bb4c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b46fff0dd49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3b690ebd646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b12d9443b4b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85790df0e4e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e25a7e98b940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737d918b441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COD-EXPORT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COD-EXPORT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COD-EXPORT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COD-EXPORT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COD-EXPORT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COD-EXPORT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658 625 013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11 369 752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6 636 340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31 997 389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147 847 995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COD-EXPORT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TEVAL INVEST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ABACS AS  –  16,3 %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CHRISTIN PEDERSEN HOLDING AS  –  16,3 %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ERIK MATHIESEN HOLDING AS  –  16,3 %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COD-EXPORT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Keiser Wilhelms gate 24-26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10 17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www.bacalhau.no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984 265 700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COD-EXPORT AS</a:t>
            </a:r>
          </a:p>
        </p:txBody>
      </p:sp>
    </p:spTree>
  </p:cSld>
  <p:clrMapOvr>
    <a:masterClrMapping xmlns:a="http://schemas.openxmlformats.org/drawingml/2006/main"/>
  </p:clrMapOvr>
</p:sld>
</file>