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cd67c98f4f49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c9d6daa5824b76"/>
  </p:sldMasterIdLst>
  <p:sldIdLst>
    <p:sldId xmlns:r="http://schemas.openxmlformats.org/officeDocument/2006/relationships" id="256" r:id="R11a91eae8a12435f"/>
    <p:sldId xmlns:r="http://schemas.openxmlformats.org/officeDocument/2006/relationships" id="257" r:id="R627e04ece2964935"/>
    <p:sldId xmlns:r="http://schemas.openxmlformats.org/officeDocument/2006/relationships" id="258" r:id="Ra042ec6049d34cf2"/>
    <p:sldId xmlns:r="http://schemas.openxmlformats.org/officeDocument/2006/relationships" id="259" r:id="R616fee0949414806"/>
    <p:sldId xmlns:r="http://schemas.openxmlformats.org/officeDocument/2006/relationships" id="260" r:id="R663f49249fcf42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c9d6daa5824b76" /><Relationship Type="http://schemas.openxmlformats.org/officeDocument/2006/relationships/slide" Target="/ppt/slides/slide1.xml" Id="R11a91eae8a12435f" /><Relationship Type="http://schemas.openxmlformats.org/officeDocument/2006/relationships/slide" Target="/ppt/slides/slide2.xml" Id="R627e04ece2964935" /><Relationship Type="http://schemas.openxmlformats.org/officeDocument/2006/relationships/slide" Target="/ppt/slides/slide3.xml" Id="Ra042ec6049d34cf2" /><Relationship Type="http://schemas.openxmlformats.org/officeDocument/2006/relationships/slide" Target="/ppt/slides/slide4.xml" Id="R616fee0949414806" /><Relationship Type="http://schemas.openxmlformats.org/officeDocument/2006/relationships/slide" Target="/ppt/slides/slide5.xml" Id="R663f49249fcf42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74d7c02c745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8d8d1084443b9" /><Relationship Type="http://schemas.openxmlformats.org/officeDocument/2006/relationships/theme" Target="/ppt/slideMasters/theme/theme1.xml" Id="R6e5564faa88342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38d8d1084443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4c6bed4f24f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0e2913e904f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eb2cb1e8547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631ceb17342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f1991492c42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KONSEPTRESTAURANTER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KONSEPTRESTAURANTER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