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68b6039e0a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2cd89e00f41f7"/>
  </p:sldMasterIdLst>
  <p:sldIdLst>
    <p:sldId xmlns:r="http://schemas.openxmlformats.org/officeDocument/2006/relationships" id="256" r:id="Re98755045bdf4e8b"/>
    <p:sldId xmlns:r="http://schemas.openxmlformats.org/officeDocument/2006/relationships" id="257" r:id="R0438ff6579db4cb6"/>
    <p:sldId xmlns:r="http://schemas.openxmlformats.org/officeDocument/2006/relationships" id="258" r:id="R129c62777cea472a"/>
    <p:sldId xmlns:r="http://schemas.openxmlformats.org/officeDocument/2006/relationships" id="259" r:id="R3b2dc99e5c0b4b02"/>
    <p:sldId xmlns:r="http://schemas.openxmlformats.org/officeDocument/2006/relationships" id="260" r:id="R99e37936ca844143"/>
    <p:sldId xmlns:r="http://schemas.openxmlformats.org/officeDocument/2006/relationships" id="261" r:id="R0159c1cc51a94e0e"/>
    <p:sldId xmlns:r="http://schemas.openxmlformats.org/officeDocument/2006/relationships" id="262" r:id="Rda4053e79a444b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2cd89e00f41f7" /><Relationship Type="http://schemas.openxmlformats.org/officeDocument/2006/relationships/slide" Target="/ppt/slides/slide1.xml" Id="Re98755045bdf4e8b" /><Relationship Type="http://schemas.openxmlformats.org/officeDocument/2006/relationships/slide" Target="/ppt/slides/slide2.xml" Id="R0438ff6579db4cb6" /><Relationship Type="http://schemas.openxmlformats.org/officeDocument/2006/relationships/slide" Target="/ppt/slides/slide3.xml" Id="R129c62777cea472a" /><Relationship Type="http://schemas.openxmlformats.org/officeDocument/2006/relationships/slide" Target="/ppt/slides/slide4.xml" Id="R3b2dc99e5c0b4b02" /><Relationship Type="http://schemas.openxmlformats.org/officeDocument/2006/relationships/slide" Target="/ppt/slides/slide5.xml" Id="R99e37936ca844143" /><Relationship Type="http://schemas.openxmlformats.org/officeDocument/2006/relationships/slide" Target="/ppt/slides/slide6.xml" Id="R0159c1cc51a94e0e" /><Relationship Type="http://schemas.openxmlformats.org/officeDocument/2006/relationships/slide" Target="/ppt/slides/slide7.xml" Id="Rda4053e79a444b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12edd5e15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84e3d24454952" /><Relationship Type="http://schemas.openxmlformats.org/officeDocument/2006/relationships/theme" Target="/ppt/slideMasters/theme/theme1.xml" Id="R6d034124c1d6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784e3d244549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0888214c74e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f814fcc8f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fc9231242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91e2e7c74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66c550526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803346138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2f91f93db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