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a85d82354546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d6743742f94342"/>
  </p:sldMasterIdLst>
  <p:sldIdLst>
    <p:sldId xmlns:r="http://schemas.openxmlformats.org/officeDocument/2006/relationships" id="256" r:id="R000c2145f1a34a58"/>
    <p:sldId xmlns:r="http://schemas.openxmlformats.org/officeDocument/2006/relationships" id="257" r:id="R4b798a260d844b9b"/>
    <p:sldId xmlns:r="http://schemas.openxmlformats.org/officeDocument/2006/relationships" id="258" r:id="Rbb56d16af6d04594"/>
    <p:sldId xmlns:r="http://schemas.openxmlformats.org/officeDocument/2006/relationships" id="259" r:id="Rf5957df89b0a4957"/>
    <p:sldId xmlns:r="http://schemas.openxmlformats.org/officeDocument/2006/relationships" id="260" r:id="Rd8b9e154440e4f7d"/>
    <p:sldId xmlns:r="http://schemas.openxmlformats.org/officeDocument/2006/relationships" id="261" r:id="R3cbb962930d44808"/>
    <p:sldId xmlns:r="http://schemas.openxmlformats.org/officeDocument/2006/relationships" id="262" r:id="Rb490c09aa2c144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d6743742f94342" /><Relationship Type="http://schemas.openxmlformats.org/officeDocument/2006/relationships/slide" Target="/ppt/slides/slide1.xml" Id="R000c2145f1a34a58" /><Relationship Type="http://schemas.openxmlformats.org/officeDocument/2006/relationships/slide" Target="/ppt/slides/slide2.xml" Id="R4b798a260d844b9b" /><Relationship Type="http://schemas.openxmlformats.org/officeDocument/2006/relationships/slide" Target="/ppt/slides/slide3.xml" Id="Rbb56d16af6d04594" /><Relationship Type="http://schemas.openxmlformats.org/officeDocument/2006/relationships/slide" Target="/ppt/slides/slide4.xml" Id="Rf5957df89b0a4957" /><Relationship Type="http://schemas.openxmlformats.org/officeDocument/2006/relationships/slide" Target="/ppt/slides/slide5.xml" Id="Rd8b9e154440e4f7d" /><Relationship Type="http://schemas.openxmlformats.org/officeDocument/2006/relationships/slide" Target="/ppt/slides/slide6.xml" Id="R3cbb962930d44808" /><Relationship Type="http://schemas.openxmlformats.org/officeDocument/2006/relationships/slide" Target="/ppt/slides/slide7.xml" Id="Rb490c09aa2c144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f79aa88ed241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52aceaee22426f" /><Relationship Type="http://schemas.openxmlformats.org/officeDocument/2006/relationships/theme" Target="/ppt/slideMasters/theme/theme1.xml" Id="R6bca1b7afe994a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52aceaee2242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40f636a9849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bac9eb8a964f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47276289c547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fbe135cd0647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d0bca0b18848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a947e3d8f744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75a683af641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 TREKULTUR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 TREKULTUR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 TREKULTUR AS ble etablert [år] og holder til i Os I Østerdalen.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 TREKULTUR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 TREKULTUR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 TREKULTUR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24 099 227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1 032 355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1 119 915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19 503 536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23 220 660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 TREKULTUR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MOSENGTRØA AS  –  28,3 %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 IN VEST AS  –  28,3 %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HILDAS HAGE AS  –  12,1 %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 TREKULTUR AS  –  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VALSET INVEST AS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HORTEN GJERMUND  –  3,5 %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 TREKULTUR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Sundmoen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2550 Os I Østerdalen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49 92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gunn@ostrekultur.no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www.ostrekultur.no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984 595 964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 TREKULTUR AS</a:t>
            </a:r>
          </a:p>
        </p:txBody>
      </p:sp>
    </p:spTree>
  </p:cSld>
  <p:clrMapOvr>
    <a:masterClrMapping xmlns:a="http://schemas.openxmlformats.org/drawingml/2006/main"/>
  </p:clrMapOvr>
</p:sld>
</file>