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d40406949049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5c8a42795d4085"/>
  </p:sldMasterIdLst>
  <p:sldIdLst>
    <p:sldId xmlns:r="http://schemas.openxmlformats.org/officeDocument/2006/relationships" id="256" r:id="R52a07a302fd14483"/>
    <p:sldId xmlns:r="http://schemas.openxmlformats.org/officeDocument/2006/relationships" id="257" r:id="R041c389b11cf4ee6"/>
    <p:sldId xmlns:r="http://schemas.openxmlformats.org/officeDocument/2006/relationships" id="258" r:id="R5950e7fe533240b0"/>
    <p:sldId xmlns:r="http://schemas.openxmlformats.org/officeDocument/2006/relationships" id="259" r:id="R0ca16d33ef1940b8"/>
    <p:sldId xmlns:r="http://schemas.openxmlformats.org/officeDocument/2006/relationships" id="260" r:id="R504c34dd355b4677"/>
    <p:sldId xmlns:r="http://schemas.openxmlformats.org/officeDocument/2006/relationships" id="261" r:id="Rde23c4636ae049bc"/>
    <p:sldId xmlns:r="http://schemas.openxmlformats.org/officeDocument/2006/relationships" id="262" r:id="R7878728caf7440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5c8a42795d4085" /><Relationship Type="http://schemas.openxmlformats.org/officeDocument/2006/relationships/slide" Target="/ppt/slides/slide1.xml" Id="R52a07a302fd14483" /><Relationship Type="http://schemas.openxmlformats.org/officeDocument/2006/relationships/slide" Target="/ppt/slides/slide2.xml" Id="R041c389b11cf4ee6" /><Relationship Type="http://schemas.openxmlformats.org/officeDocument/2006/relationships/slide" Target="/ppt/slides/slide3.xml" Id="R5950e7fe533240b0" /><Relationship Type="http://schemas.openxmlformats.org/officeDocument/2006/relationships/slide" Target="/ppt/slides/slide4.xml" Id="R0ca16d33ef1940b8" /><Relationship Type="http://schemas.openxmlformats.org/officeDocument/2006/relationships/slide" Target="/ppt/slides/slide5.xml" Id="R504c34dd355b4677" /><Relationship Type="http://schemas.openxmlformats.org/officeDocument/2006/relationships/slide" Target="/ppt/slides/slide6.xml" Id="Rde23c4636ae049bc" /><Relationship Type="http://schemas.openxmlformats.org/officeDocument/2006/relationships/slide" Target="/ppt/slides/slide7.xml" Id="R7878728caf7440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4854969b314b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ba26ebfca47ac" /><Relationship Type="http://schemas.openxmlformats.org/officeDocument/2006/relationships/theme" Target="/ppt/slideMasters/theme/theme1.xml" Id="R636335e16f224b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6ba26ebfca47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8103e0d094f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8e1c35bf348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a42b87e9c40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fabf7be514f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140bc95f845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73a510bd841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9380526bc4b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HYDRAULIKK, BIL OG KRAN VERDAL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20 758 148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1 688 297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4 671 329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VEGARD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ANN KRISTIN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Havfruvegen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04 80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vegard@hbkverdal.no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