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c0f5661d184a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51e070f7154fef"/>
  </p:sldMasterIdLst>
  <p:sldIdLst>
    <p:sldId xmlns:r="http://schemas.openxmlformats.org/officeDocument/2006/relationships" id="256" r:id="R008f8b6710f942ac"/>
    <p:sldId xmlns:r="http://schemas.openxmlformats.org/officeDocument/2006/relationships" id="257" r:id="Rcf1fc278ba82457c"/>
    <p:sldId xmlns:r="http://schemas.openxmlformats.org/officeDocument/2006/relationships" id="258" r:id="R8603d35916fc4823"/>
    <p:sldId xmlns:r="http://schemas.openxmlformats.org/officeDocument/2006/relationships" id="259" r:id="R872eab15e3044f7d"/>
    <p:sldId xmlns:r="http://schemas.openxmlformats.org/officeDocument/2006/relationships" id="260" r:id="Rd7623ee05f964a5c"/>
    <p:sldId xmlns:r="http://schemas.openxmlformats.org/officeDocument/2006/relationships" id="261" r:id="R1856846de0bb4ce3"/>
    <p:sldId xmlns:r="http://schemas.openxmlformats.org/officeDocument/2006/relationships" id="262" r:id="R9fee0422b2174d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1e070f7154fef" /><Relationship Type="http://schemas.openxmlformats.org/officeDocument/2006/relationships/slide" Target="/ppt/slides/slide1.xml" Id="R008f8b6710f942ac" /><Relationship Type="http://schemas.openxmlformats.org/officeDocument/2006/relationships/slide" Target="/ppt/slides/slide2.xml" Id="Rcf1fc278ba82457c" /><Relationship Type="http://schemas.openxmlformats.org/officeDocument/2006/relationships/slide" Target="/ppt/slides/slide3.xml" Id="R8603d35916fc4823" /><Relationship Type="http://schemas.openxmlformats.org/officeDocument/2006/relationships/slide" Target="/ppt/slides/slide4.xml" Id="R872eab15e3044f7d" /><Relationship Type="http://schemas.openxmlformats.org/officeDocument/2006/relationships/slide" Target="/ppt/slides/slide5.xml" Id="Rd7623ee05f964a5c" /><Relationship Type="http://schemas.openxmlformats.org/officeDocument/2006/relationships/slide" Target="/ppt/slides/slide6.xml" Id="R1856846de0bb4ce3" /><Relationship Type="http://schemas.openxmlformats.org/officeDocument/2006/relationships/slide" Target="/ppt/slides/slide7.xml" Id="R9fee0422b2174d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db40ba9d943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79b578f0842b4" /><Relationship Type="http://schemas.openxmlformats.org/officeDocument/2006/relationships/theme" Target="/ppt/slideMasters/theme/theme1.xml" Id="Ra86d3fad0eaa4d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79b578f08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1e889061d4a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bef0749d14d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c28fb266944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ff8a633d54a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29a21fd1849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f6fad0cb147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2f1326ded4a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BTC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BTC FINANCE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1 266 710 515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158 242 055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1 559 934 906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