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bea6efac96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2474dd2a944d5b"/>
  </p:sldMasterIdLst>
  <p:sldIdLst>
    <p:sldId xmlns:r="http://schemas.openxmlformats.org/officeDocument/2006/relationships" id="256" r:id="R517bae8c790c4035"/>
    <p:sldId xmlns:r="http://schemas.openxmlformats.org/officeDocument/2006/relationships" id="257" r:id="R0944e810fa8e4792"/>
    <p:sldId xmlns:r="http://schemas.openxmlformats.org/officeDocument/2006/relationships" id="258" r:id="Rdb602f4073cb40c2"/>
    <p:sldId xmlns:r="http://schemas.openxmlformats.org/officeDocument/2006/relationships" id="259" r:id="R68b0634561734223"/>
    <p:sldId xmlns:r="http://schemas.openxmlformats.org/officeDocument/2006/relationships" id="260" r:id="Ra83149f0638f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474dd2a944d5b" /><Relationship Type="http://schemas.openxmlformats.org/officeDocument/2006/relationships/slide" Target="/ppt/slides/slide1.xml" Id="R517bae8c790c4035" /><Relationship Type="http://schemas.openxmlformats.org/officeDocument/2006/relationships/slide" Target="/ppt/slides/slide2.xml" Id="R0944e810fa8e4792" /><Relationship Type="http://schemas.openxmlformats.org/officeDocument/2006/relationships/slide" Target="/ppt/slides/slide3.xml" Id="Rdb602f4073cb40c2" /><Relationship Type="http://schemas.openxmlformats.org/officeDocument/2006/relationships/slide" Target="/ppt/slides/slide4.xml" Id="R68b0634561734223" /><Relationship Type="http://schemas.openxmlformats.org/officeDocument/2006/relationships/slide" Target="/ppt/slides/slide5.xml" Id="Ra83149f0638f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ce42c2e8d4e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046b4f9254590" /><Relationship Type="http://schemas.openxmlformats.org/officeDocument/2006/relationships/theme" Target="/ppt/slideMasters/theme/theme1.xml" Id="R95bcf12abc8646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046b4f92545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2a46d6e2a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07d935e4f46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ce4608a7747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a23071e7642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fa90ebde445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