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b39970480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2bf1ca3b04171"/>
  </p:sldMasterIdLst>
  <p:sldIdLst>
    <p:sldId xmlns:r="http://schemas.openxmlformats.org/officeDocument/2006/relationships" id="256" r:id="Rb5ba926d4c924f4a"/>
    <p:sldId xmlns:r="http://schemas.openxmlformats.org/officeDocument/2006/relationships" id="257" r:id="Rf3f51740b03c4f16"/>
    <p:sldId xmlns:r="http://schemas.openxmlformats.org/officeDocument/2006/relationships" id="258" r:id="R1486762b352b488c"/>
    <p:sldId xmlns:r="http://schemas.openxmlformats.org/officeDocument/2006/relationships" id="259" r:id="R3f03cc9047b249a9"/>
    <p:sldId xmlns:r="http://schemas.openxmlformats.org/officeDocument/2006/relationships" id="260" r:id="R868729b61362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2bf1ca3b04171" /><Relationship Type="http://schemas.openxmlformats.org/officeDocument/2006/relationships/slide" Target="/ppt/slides/slide1.xml" Id="Rb5ba926d4c924f4a" /><Relationship Type="http://schemas.openxmlformats.org/officeDocument/2006/relationships/slide" Target="/ppt/slides/slide2.xml" Id="Rf3f51740b03c4f16" /><Relationship Type="http://schemas.openxmlformats.org/officeDocument/2006/relationships/slide" Target="/ppt/slides/slide3.xml" Id="R1486762b352b488c" /><Relationship Type="http://schemas.openxmlformats.org/officeDocument/2006/relationships/slide" Target="/ppt/slides/slide4.xml" Id="R3f03cc9047b249a9" /><Relationship Type="http://schemas.openxmlformats.org/officeDocument/2006/relationships/slide" Target="/ppt/slides/slide5.xml" Id="R868729b61362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066a9476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ca468508413a" /><Relationship Type="http://schemas.openxmlformats.org/officeDocument/2006/relationships/theme" Target="/ppt/slideMasters/theme/theme1.xml" Id="R283725065edf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7ca468508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eede0aed7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778599f70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ca928b62d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18399a6b1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20cc3f4b9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