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1bc8ca8a7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fe6d99c98443e"/>
  </p:sldMasterIdLst>
  <p:sldIdLst>
    <p:sldId xmlns:r="http://schemas.openxmlformats.org/officeDocument/2006/relationships" id="256" r:id="R7f7e4664724a476c"/>
    <p:sldId xmlns:r="http://schemas.openxmlformats.org/officeDocument/2006/relationships" id="257" r:id="R032ec9b60438498b"/>
    <p:sldId xmlns:r="http://schemas.openxmlformats.org/officeDocument/2006/relationships" id="258" r:id="R07ee53bd51c24070"/>
    <p:sldId xmlns:r="http://schemas.openxmlformats.org/officeDocument/2006/relationships" id="259" r:id="Rdf673ee6418a4f5d"/>
    <p:sldId xmlns:r="http://schemas.openxmlformats.org/officeDocument/2006/relationships" id="260" r:id="R824b99c989f744ae"/>
    <p:sldId xmlns:r="http://schemas.openxmlformats.org/officeDocument/2006/relationships" id="261" r:id="R9aef11c67d45469e"/>
    <p:sldId xmlns:r="http://schemas.openxmlformats.org/officeDocument/2006/relationships" id="262" r:id="R0f93c3072234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fe6d99c98443e" /><Relationship Type="http://schemas.openxmlformats.org/officeDocument/2006/relationships/slide" Target="/ppt/slides/slide1.xml" Id="R7f7e4664724a476c" /><Relationship Type="http://schemas.openxmlformats.org/officeDocument/2006/relationships/slide" Target="/ppt/slides/slide2.xml" Id="R032ec9b60438498b" /><Relationship Type="http://schemas.openxmlformats.org/officeDocument/2006/relationships/slide" Target="/ppt/slides/slide3.xml" Id="R07ee53bd51c24070" /><Relationship Type="http://schemas.openxmlformats.org/officeDocument/2006/relationships/slide" Target="/ppt/slides/slide4.xml" Id="Rdf673ee6418a4f5d" /><Relationship Type="http://schemas.openxmlformats.org/officeDocument/2006/relationships/slide" Target="/ppt/slides/slide5.xml" Id="R824b99c989f744ae" /><Relationship Type="http://schemas.openxmlformats.org/officeDocument/2006/relationships/slide" Target="/ppt/slides/slide6.xml" Id="R9aef11c67d45469e" /><Relationship Type="http://schemas.openxmlformats.org/officeDocument/2006/relationships/slide" Target="/ppt/slides/slide7.xml" Id="R0f93c3072234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7f27cd19748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42d94a02d4477" /><Relationship Type="http://schemas.openxmlformats.org/officeDocument/2006/relationships/theme" Target="/ppt/slideMasters/theme/theme1.xml" Id="R6c6cfe592a424c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42d94a02d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81546f5d9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f95d0fef34d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465971b3a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49d12021640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51129571b46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272ea0dfb45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7085019ef42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NEBBIOLO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NEBBIOLO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−270 314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12 983 787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12 993 219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NENSETH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985 033 005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