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ce2ceb70e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d52a9d7c34660"/>
  </p:sldMasterIdLst>
  <p:sldIdLst>
    <p:sldId xmlns:r="http://schemas.openxmlformats.org/officeDocument/2006/relationships" id="256" r:id="Rfe8a1635e8784ed0"/>
    <p:sldId xmlns:r="http://schemas.openxmlformats.org/officeDocument/2006/relationships" id="257" r:id="R175fd258b1ed4fde"/>
    <p:sldId xmlns:r="http://schemas.openxmlformats.org/officeDocument/2006/relationships" id="258" r:id="Rd730be5b54b841f4"/>
    <p:sldId xmlns:r="http://schemas.openxmlformats.org/officeDocument/2006/relationships" id="259" r:id="R1620a7958de448e3"/>
    <p:sldId xmlns:r="http://schemas.openxmlformats.org/officeDocument/2006/relationships" id="260" r:id="R9ef73ff640a8422e"/>
    <p:sldId xmlns:r="http://schemas.openxmlformats.org/officeDocument/2006/relationships" id="261" r:id="R8172e83619ff4fb6"/>
    <p:sldId xmlns:r="http://schemas.openxmlformats.org/officeDocument/2006/relationships" id="262" r:id="Rb1354e96dba7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d52a9d7c34660" /><Relationship Type="http://schemas.openxmlformats.org/officeDocument/2006/relationships/slide" Target="/ppt/slides/slide1.xml" Id="Rfe8a1635e8784ed0" /><Relationship Type="http://schemas.openxmlformats.org/officeDocument/2006/relationships/slide" Target="/ppt/slides/slide2.xml" Id="R175fd258b1ed4fde" /><Relationship Type="http://schemas.openxmlformats.org/officeDocument/2006/relationships/slide" Target="/ppt/slides/slide3.xml" Id="Rd730be5b54b841f4" /><Relationship Type="http://schemas.openxmlformats.org/officeDocument/2006/relationships/slide" Target="/ppt/slides/slide4.xml" Id="R1620a7958de448e3" /><Relationship Type="http://schemas.openxmlformats.org/officeDocument/2006/relationships/slide" Target="/ppt/slides/slide5.xml" Id="R9ef73ff640a8422e" /><Relationship Type="http://schemas.openxmlformats.org/officeDocument/2006/relationships/slide" Target="/ppt/slides/slide6.xml" Id="R8172e83619ff4fb6" /><Relationship Type="http://schemas.openxmlformats.org/officeDocument/2006/relationships/slide" Target="/ppt/slides/slide7.xml" Id="Rb1354e96dba7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299193f68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cf8cdb45f4c47" /><Relationship Type="http://schemas.openxmlformats.org/officeDocument/2006/relationships/theme" Target="/ppt/slideMasters/theme/theme1.xml" Id="R6dbac91a6513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cf8cdb45f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9cd80db5a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906fbaaa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8f5310f742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a3c304071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ad155b6ea46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1d383f30640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664d813a141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BERGLI THOR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LISE BERGLI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Thor Bergli, Kollen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62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985 145 229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