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a0493b54fd43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77e602dbf94787"/>
  </p:sldMasterIdLst>
  <p:sldIdLst>
    <p:sldId xmlns:r="http://schemas.openxmlformats.org/officeDocument/2006/relationships" id="256" r:id="Ra5c85f8f70724f7e"/>
    <p:sldId xmlns:r="http://schemas.openxmlformats.org/officeDocument/2006/relationships" id="257" r:id="R01f74cb56e2a4f50"/>
    <p:sldId xmlns:r="http://schemas.openxmlformats.org/officeDocument/2006/relationships" id="258" r:id="Rba0bb8a748264a1c"/>
    <p:sldId xmlns:r="http://schemas.openxmlformats.org/officeDocument/2006/relationships" id="259" r:id="R173fdcb9d02b4ebb"/>
    <p:sldId xmlns:r="http://schemas.openxmlformats.org/officeDocument/2006/relationships" id="260" r:id="Rfff66fd9cc8e40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77e602dbf94787" /><Relationship Type="http://schemas.openxmlformats.org/officeDocument/2006/relationships/slide" Target="/ppt/slides/slide1.xml" Id="Ra5c85f8f70724f7e" /><Relationship Type="http://schemas.openxmlformats.org/officeDocument/2006/relationships/slide" Target="/ppt/slides/slide2.xml" Id="R01f74cb56e2a4f50" /><Relationship Type="http://schemas.openxmlformats.org/officeDocument/2006/relationships/slide" Target="/ppt/slides/slide3.xml" Id="Rba0bb8a748264a1c" /><Relationship Type="http://schemas.openxmlformats.org/officeDocument/2006/relationships/slide" Target="/ppt/slides/slide4.xml" Id="R173fdcb9d02b4ebb" /><Relationship Type="http://schemas.openxmlformats.org/officeDocument/2006/relationships/slide" Target="/ppt/slides/slide5.xml" Id="Rfff66fd9cc8e40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1c1ab72844f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44f7977e2401b" /><Relationship Type="http://schemas.openxmlformats.org/officeDocument/2006/relationships/theme" Target="/ppt/slideMasters/theme/theme1.xml" Id="Rb1672c256b0c44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d44f7977e240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8ed0b786a41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9ef4a9f6c46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3c9f21f974d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6a403dfcb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a5d09e76e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EIDE EIENDOM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EIENDOM ANS ble etablert [år] og holder til i Eide.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Steinhuggervegen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6490 Eide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29 61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post.raabblokk@c2i.net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985 174 776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