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a391080c4d4d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d591b765cc48d6"/>
  </p:sldMasterIdLst>
  <p:sldIdLst>
    <p:sldId xmlns:r="http://schemas.openxmlformats.org/officeDocument/2006/relationships" id="256" r:id="R53956ee3701d4db1"/>
    <p:sldId xmlns:r="http://schemas.openxmlformats.org/officeDocument/2006/relationships" id="257" r:id="Rb498175eee3b4222"/>
    <p:sldId xmlns:r="http://schemas.openxmlformats.org/officeDocument/2006/relationships" id="258" r:id="R7a3e61412fc94a92"/>
    <p:sldId xmlns:r="http://schemas.openxmlformats.org/officeDocument/2006/relationships" id="259" r:id="Rb02cc81914dd4a24"/>
    <p:sldId xmlns:r="http://schemas.openxmlformats.org/officeDocument/2006/relationships" id="260" r:id="R97332caa48ce40ad"/>
    <p:sldId xmlns:r="http://schemas.openxmlformats.org/officeDocument/2006/relationships" id="261" r:id="R09b38528ead7426e"/>
    <p:sldId xmlns:r="http://schemas.openxmlformats.org/officeDocument/2006/relationships" id="262" r:id="R6f9a60ac29e64f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591b765cc48d6" /><Relationship Type="http://schemas.openxmlformats.org/officeDocument/2006/relationships/slide" Target="/ppt/slides/slide1.xml" Id="R53956ee3701d4db1" /><Relationship Type="http://schemas.openxmlformats.org/officeDocument/2006/relationships/slide" Target="/ppt/slides/slide2.xml" Id="Rb498175eee3b4222" /><Relationship Type="http://schemas.openxmlformats.org/officeDocument/2006/relationships/slide" Target="/ppt/slides/slide3.xml" Id="R7a3e61412fc94a92" /><Relationship Type="http://schemas.openxmlformats.org/officeDocument/2006/relationships/slide" Target="/ppt/slides/slide4.xml" Id="Rb02cc81914dd4a24" /><Relationship Type="http://schemas.openxmlformats.org/officeDocument/2006/relationships/slide" Target="/ppt/slides/slide5.xml" Id="R97332caa48ce40ad" /><Relationship Type="http://schemas.openxmlformats.org/officeDocument/2006/relationships/slide" Target="/ppt/slides/slide6.xml" Id="R09b38528ead7426e" /><Relationship Type="http://schemas.openxmlformats.org/officeDocument/2006/relationships/slide" Target="/ppt/slides/slide7.xml" Id="R6f9a60ac29e64f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d476d72b544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2f2275faa4bfe" /><Relationship Type="http://schemas.openxmlformats.org/officeDocument/2006/relationships/theme" Target="/ppt/slideMasters/theme/theme1.xml" Id="R63fa46ddbe9d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b2f2275faa4b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be05c7f0641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3349510084f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b622bb10545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035bb2b8340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9a3def86a45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34ac49f354f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b11cce1894e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DYRØ OG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OG MOEN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48 475 256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7 903 473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6 238 038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21 029 312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GUNNAR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LARS OLAV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MARIUS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KITTILSEN LARS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74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