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710fdf476d43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676e3b17c64a32"/>
  </p:sldMasterIdLst>
  <p:sldIdLst>
    <p:sldId xmlns:r="http://schemas.openxmlformats.org/officeDocument/2006/relationships" id="256" r:id="R35d7922d169f4a32"/>
    <p:sldId xmlns:r="http://schemas.openxmlformats.org/officeDocument/2006/relationships" id="257" r:id="Rb7c6ba5dedd9485a"/>
    <p:sldId xmlns:r="http://schemas.openxmlformats.org/officeDocument/2006/relationships" id="258" r:id="R1489e8e64d884d41"/>
    <p:sldId xmlns:r="http://schemas.openxmlformats.org/officeDocument/2006/relationships" id="259" r:id="R001ead89dd08426e"/>
    <p:sldId xmlns:r="http://schemas.openxmlformats.org/officeDocument/2006/relationships" id="260" r:id="R421848e637334494"/>
    <p:sldId xmlns:r="http://schemas.openxmlformats.org/officeDocument/2006/relationships" id="261" r:id="R6c5b92ce0c724b55"/>
    <p:sldId xmlns:r="http://schemas.openxmlformats.org/officeDocument/2006/relationships" id="262" r:id="Rf250652026764d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676e3b17c64a32" /><Relationship Type="http://schemas.openxmlformats.org/officeDocument/2006/relationships/slide" Target="/ppt/slides/slide1.xml" Id="R35d7922d169f4a32" /><Relationship Type="http://schemas.openxmlformats.org/officeDocument/2006/relationships/slide" Target="/ppt/slides/slide2.xml" Id="Rb7c6ba5dedd9485a" /><Relationship Type="http://schemas.openxmlformats.org/officeDocument/2006/relationships/slide" Target="/ppt/slides/slide3.xml" Id="R1489e8e64d884d41" /><Relationship Type="http://schemas.openxmlformats.org/officeDocument/2006/relationships/slide" Target="/ppt/slides/slide4.xml" Id="R001ead89dd08426e" /><Relationship Type="http://schemas.openxmlformats.org/officeDocument/2006/relationships/slide" Target="/ppt/slides/slide5.xml" Id="R421848e637334494" /><Relationship Type="http://schemas.openxmlformats.org/officeDocument/2006/relationships/slide" Target="/ppt/slides/slide6.xml" Id="R6c5b92ce0c724b55" /><Relationship Type="http://schemas.openxmlformats.org/officeDocument/2006/relationships/slide" Target="/ppt/slides/slide7.xml" Id="Rf250652026764d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fe2f27cfed44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a090e42a3545a1" /><Relationship Type="http://schemas.openxmlformats.org/officeDocument/2006/relationships/theme" Target="/ppt/slideMasters/theme/theme1.xml" Id="Rc36124242dce4c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a090e42a3545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c1d363746748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012f589fc14c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ae0dc13f3142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d4da816ce74f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c2fe0e8e2d47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ea6308e37442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5bc1713c2046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ATLANTER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ATLANTER EIENDOM AS ble etablert [år] og holder til i Leknes.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1 504 376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516 286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481 825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8 645 049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10 698 579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SIGURD R K  –  58,0 %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TERJE MYSTER  –  42,0 %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Havnekvartalet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8370 Leknes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985 229 155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