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7c7dd01eac49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5110cb45544dde"/>
  </p:sldMasterIdLst>
  <p:sldIdLst>
    <p:sldId xmlns:r="http://schemas.openxmlformats.org/officeDocument/2006/relationships" id="256" r:id="R189c2a339bf54b49"/>
    <p:sldId xmlns:r="http://schemas.openxmlformats.org/officeDocument/2006/relationships" id="257" r:id="R09b669f633d44a70"/>
    <p:sldId xmlns:r="http://schemas.openxmlformats.org/officeDocument/2006/relationships" id="258" r:id="R427308cd7d0a4a96"/>
    <p:sldId xmlns:r="http://schemas.openxmlformats.org/officeDocument/2006/relationships" id="259" r:id="Re07d823f7dab4916"/>
    <p:sldId xmlns:r="http://schemas.openxmlformats.org/officeDocument/2006/relationships" id="260" r:id="Rbf42255d4e3b4d08"/>
    <p:sldId xmlns:r="http://schemas.openxmlformats.org/officeDocument/2006/relationships" id="261" r:id="R4485c961332843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5110cb45544dde" /><Relationship Type="http://schemas.openxmlformats.org/officeDocument/2006/relationships/slide" Target="/ppt/slides/slide1.xml" Id="R189c2a339bf54b49" /><Relationship Type="http://schemas.openxmlformats.org/officeDocument/2006/relationships/slide" Target="/ppt/slides/slide2.xml" Id="R09b669f633d44a70" /><Relationship Type="http://schemas.openxmlformats.org/officeDocument/2006/relationships/slide" Target="/ppt/slides/slide3.xml" Id="R427308cd7d0a4a96" /><Relationship Type="http://schemas.openxmlformats.org/officeDocument/2006/relationships/slide" Target="/ppt/slides/slide4.xml" Id="Re07d823f7dab4916" /><Relationship Type="http://schemas.openxmlformats.org/officeDocument/2006/relationships/slide" Target="/ppt/slides/slide5.xml" Id="Rbf42255d4e3b4d08" /><Relationship Type="http://schemas.openxmlformats.org/officeDocument/2006/relationships/slide" Target="/ppt/slides/slide6.xml" Id="R4485c961332843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7e268fb6c746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5a1d8c7324f2a" /><Relationship Type="http://schemas.openxmlformats.org/officeDocument/2006/relationships/theme" Target="/ppt/slideMasters/theme/theme1.xml" Id="Racbc65858d564b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35a1d8c7324f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58df2a55e40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055782af84f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0126b7c9649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6435aec2342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d3de3eb474b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6959101b94f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PROTECTOR FORSIKRING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PROTECTOR FORSIKRING ASA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AWC AS  –  13,4 %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STENSHAGEN INVEST AS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CITIBANK EUROPE PLC  –  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 ODIN NORDEN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GAMBAK  –  4,7 %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Filipstad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13 17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servicedesk@protectorforsikring.no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